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4"/>
    <p:sldMasterId id="2147483745" r:id="rId5"/>
    <p:sldMasterId id="2147483697" r:id="rId6"/>
    <p:sldMasterId id="2147483660" r:id="rId7"/>
    <p:sldMasterId id="2147483682" r:id="rId8"/>
    <p:sldMasterId id="2147483763" r:id="rId9"/>
  </p:sldMasterIdLst>
  <p:notesMasterIdLst>
    <p:notesMasterId r:id="rId11"/>
  </p:notesMasterIdLst>
  <p:handoutMasterIdLst>
    <p:handoutMasterId r:id="rId12"/>
  </p:handoutMasterIdLst>
  <p:sldIdLst>
    <p:sldId id="4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5D1C54D-437E-4150-B065-315574CACEFF}">
          <p14:sldIdLst>
            <p14:sldId id="4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ppt.com" initials="W" lastIdx="1" clrIdx="0">
    <p:extLst>
      <p:ext uri="{19B8F6BF-5375-455C-9EA6-DF929625EA0E}">
        <p15:presenceInfo xmlns:p15="http://schemas.microsoft.com/office/powerpoint/2012/main" userId="Allppt.com" providerId="None"/>
      </p:ext>
    </p:extLst>
  </p:cmAuthor>
  <p:cmAuthor id="2" name="Kelly-Anne" initials="K" lastIdx="9" clrIdx="1">
    <p:extLst>
      <p:ext uri="{19B8F6BF-5375-455C-9EA6-DF929625EA0E}">
        <p15:presenceInfo xmlns:p15="http://schemas.microsoft.com/office/powerpoint/2012/main" userId="S::Kelly-Anne.Panapa@tepukenga.ac.nz::5de6d871-c949-49a4-92ed-0d6f42be15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6E31"/>
    <a:srgbClr val="295340"/>
    <a:srgbClr val="46B973"/>
    <a:srgbClr val="595959"/>
    <a:srgbClr val="E0E3EA"/>
    <a:srgbClr val="BFCBC6"/>
    <a:srgbClr val="15291B"/>
    <a:srgbClr val="54657F"/>
    <a:srgbClr val="A1B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695" autoAdjust="0"/>
    <p:restoredTop sz="93792" autoAdjust="0"/>
  </p:normalViewPr>
  <p:slideViewPr>
    <p:cSldViewPr snapToGrid="0">
      <p:cViewPr varScale="1">
        <p:scale>
          <a:sx n="114" d="100"/>
          <a:sy n="114" d="100"/>
        </p:scale>
        <p:origin x="1116" y="9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76E275-1184-4FAA-818C-1E63DD2E54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0B0991-9EE2-4E70-B2CE-D991C5794F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2990C-18D4-4E6D-B09A-ED5FD06A1A45}" type="datetimeFigureOut">
              <a:rPr lang="en-NZ" smtClean="0"/>
              <a:t>29/05/2023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EAFD2F-919D-4CED-882A-1F40420B13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05D26A-9D2E-4654-94C4-633B536DED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0853E-2340-4A6B-984E-947C179BE71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0470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E039B-25E4-4A34-A592-8263535629BC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A6995-277D-4C47-B075-AD85F466D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1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mi-NZ" dirty="0" err="1"/>
              <a:t>Recognise</a:t>
            </a:r>
            <a:r>
              <a:rPr lang="mi-NZ" dirty="0"/>
              <a:t> and </a:t>
            </a:r>
            <a:r>
              <a:rPr lang="mi-NZ" dirty="0" err="1"/>
              <a:t>cognisant</a:t>
            </a:r>
            <a:r>
              <a:rPr lang="mi-NZ" dirty="0"/>
              <a:t> </a:t>
            </a:r>
            <a:r>
              <a:rPr lang="mi-NZ" dirty="0" err="1"/>
              <a:t>of</a:t>
            </a:r>
            <a:r>
              <a:rPr lang="mi-NZ" dirty="0"/>
              <a:t> </a:t>
            </a:r>
            <a:r>
              <a:rPr lang="mi-NZ" dirty="0" err="1"/>
              <a:t>the</a:t>
            </a:r>
            <a:r>
              <a:rPr lang="mi-NZ" dirty="0"/>
              <a:t> </a:t>
            </a:r>
            <a:r>
              <a:rPr lang="mi-NZ" dirty="0" err="1"/>
              <a:t>current</a:t>
            </a:r>
            <a:r>
              <a:rPr lang="mi-NZ" dirty="0"/>
              <a:t> </a:t>
            </a:r>
            <a:r>
              <a:rPr lang="mi-NZ" dirty="0" err="1"/>
              <a:t>principles</a:t>
            </a:r>
            <a:r>
              <a:rPr lang="mi-NZ" dirty="0"/>
              <a:t> for </a:t>
            </a:r>
            <a:r>
              <a:rPr lang="mi-NZ" dirty="0" err="1"/>
              <a:t>the</a:t>
            </a:r>
            <a:r>
              <a:rPr lang="mi-NZ" dirty="0"/>
              <a:t> </a:t>
            </a:r>
            <a:r>
              <a:rPr lang="mi-NZ" dirty="0" err="1"/>
              <a:t>interim</a:t>
            </a:r>
            <a:r>
              <a:rPr lang="mi-NZ" dirty="0"/>
              <a:t> </a:t>
            </a:r>
            <a:r>
              <a:rPr lang="mi-NZ" dirty="0" err="1"/>
              <a:t>Code</a:t>
            </a:r>
            <a:r>
              <a:rPr lang="mi-NZ" dirty="0"/>
              <a:t> – </a:t>
            </a:r>
            <a:r>
              <a:rPr lang="mi-NZ" dirty="0" err="1"/>
              <a:t>we’ve</a:t>
            </a:r>
            <a:r>
              <a:rPr lang="mi-NZ" dirty="0"/>
              <a:t> </a:t>
            </a:r>
            <a:r>
              <a:rPr lang="mi-NZ" dirty="0" err="1"/>
              <a:t>got</a:t>
            </a:r>
            <a:r>
              <a:rPr lang="mi-NZ" dirty="0"/>
              <a:t> </a:t>
            </a:r>
            <a:r>
              <a:rPr lang="mi-NZ" dirty="0" err="1"/>
              <a:t>those</a:t>
            </a:r>
            <a:r>
              <a:rPr lang="mi-NZ" dirty="0"/>
              <a:t> </a:t>
            </a:r>
            <a:r>
              <a:rPr lang="mi-NZ" dirty="0" err="1"/>
              <a:t>in</a:t>
            </a:r>
            <a:r>
              <a:rPr lang="mi-NZ" dirty="0"/>
              <a:t> </a:t>
            </a:r>
            <a:r>
              <a:rPr lang="mi-NZ" dirty="0" err="1"/>
              <a:t>mind</a:t>
            </a:r>
            <a:r>
              <a:rPr lang="mi-NZ" dirty="0"/>
              <a:t> and </a:t>
            </a:r>
            <a:r>
              <a:rPr lang="mi-NZ" dirty="0" err="1"/>
              <a:t>important</a:t>
            </a:r>
            <a:r>
              <a:rPr lang="mi-NZ" dirty="0"/>
              <a:t> to </a:t>
            </a:r>
            <a:r>
              <a:rPr lang="mi-NZ" dirty="0" err="1"/>
              <a:t>ensure</a:t>
            </a:r>
            <a:r>
              <a:rPr lang="mi-NZ" dirty="0"/>
              <a:t> </a:t>
            </a:r>
            <a:r>
              <a:rPr lang="mi-NZ" dirty="0" err="1"/>
              <a:t>our</a:t>
            </a:r>
            <a:r>
              <a:rPr lang="mi-NZ" dirty="0"/>
              <a:t> </a:t>
            </a:r>
            <a:r>
              <a:rPr lang="mi-NZ" dirty="0" err="1"/>
              <a:t>learners</a:t>
            </a:r>
            <a:r>
              <a:rPr lang="mi-NZ" dirty="0"/>
              <a:t> </a:t>
            </a:r>
            <a:r>
              <a:rPr lang="mi-NZ" dirty="0" err="1"/>
              <a:t>at</a:t>
            </a:r>
            <a:r>
              <a:rPr lang="mi-NZ" dirty="0"/>
              <a:t> </a:t>
            </a:r>
            <a:r>
              <a:rPr lang="mi-NZ" dirty="0" err="1"/>
              <a:t>the</a:t>
            </a:r>
            <a:r>
              <a:rPr lang="mi-NZ" dirty="0"/>
              <a:t> </a:t>
            </a:r>
            <a:r>
              <a:rPr lang="mi-NZ" dirty="0" err="1"/>
              <a:t>centre</a:t>
            </a:r>
            <a:endParaRPr lang="mi-NZ" dirty="0"/>
          </a:p>
          <a:p>
            <a:pPr marL="0" indent="0">
              <a:buNone/>
            </a:pPr>
            <a:r>
              <a:rPr lang="mi-NZ" dirty="0"/>
              <a:t>2 &amp; 3 – </a:t>
            </a:r>
            <a:r>
              <a:rPr lang="mi-NZ" dirty="0" err="1"/>
              <a:t>we’re</a:t>
            </a:r>
            <a:r>
              <a:rPr lang="mi-NZ" dirty="0"/>
              <a:t> </a:t>
            </a:r>
            <a:r>
              <a:rPr lang="mi-NZ" dirty="0" err="1"/>
              <a:t>really</a:t>
            </a:r>
            <a:r>
              <a:rPr lang="mi-NZ" dirty="0"/>
              <a:t> </a:t>
            </a:r>
            <a:r>
              <a:rPr lang="mi-NZ" dirty="0" err="1"/>
              <a:t>wanting</a:t>
            </a:r>
            <a:r>
              <a:rPr lang="mi-NZ" dirty="0"/>
              <a:t> to </a:t>
            </a:r>
            <a:r>
              <a:rPr lang="mi-NZ" dirty="0" err="1"/>
              <a:t>start</a:t>
            </a:r>
            <a:r>
              <a:rPr lang="mi-NZ" dirty="0"/>
              <a:t> </a:t>
            </a:r>
            <a:r>
              <a:rPr lang="mi-NZ" dirty="0" err="1"/>
              <a:t>testing</a:t>
            </a:r>
            <a:r>
              <a:rPr lang="mi-NZ" dirty="0"/>
              <a:t> </a:t>
            </a:r>
            <a:r>
              <a:rPr lang="mi-NZ" dirty="0" err="1"/>
              <a:t>those</a:t>
            </a:r>
            <a:r>
              <a:rPr lang="mi-NZ" dirty="0"/>
              <a:t> </a:t>
            </a:r>
            <a:r>
              <a:rPr lang="mi-NZ" dirty="0" err="1"/>
              <a:t>ideas</a:t>
            </a:r>
            <a:endParaRPr lang="mi-NZ" dirty="0"/>
          </a:p>
          <a:p>
            <a:pPr marL="228600" indent="-228600">
              <a:buAutoNum type="arabicPeriod"/>
            </a:pPr>
            <a:endParaRPr lang="mi-NZ" dirty="0"/>
          </a:p>
          <a:p>
            <a:r>
              <a:rPr lang="mi-NZ" dirty="0"/>
              <a:t>Tikanga for </a:t>
            </a:r>
            <a:r>
              <a:rPr lang="mi-NZ" dirty="0" err="1"/>
              <a:t>today’s</a:t>
            </a:r>
            <a:r>
              <a:rPr lang="mi-NZ" dirty="0"/>
              <a:t> </a:t>
            </a:r>
            <a:r>
              <a:rPr lang="mi-NZ" dirty="0" err="1"/>
              <a:t>session</a:t>
            </a:r>
            <a:endParaRPr lang="mi-NZ" dirty="0"/>
          </a:p>
          <a:p>
            <a:pPr marL="171450" indent="-171450">
              <a:buFontTx/>
              <a:buChar char="-"/>
            </a:pPr>
            <a:r>
              <a:rPr lang="mi-NZ" dirty="0"/>
              <a:t>Wānanga are </a:t>
            </a:r>
            <a:r>
              <a:rPr lang="mi-NZ" dirty="0" err="1"/>
              <a:t>all</a:t>
            </a:r>
            <a:r>
              <a:rPr lang="mi-NZ" dirty="0"/>
              <a:t> </a:t>
            </a:r>
            <a:r>
              <a:rPr lang="mi-NZ" dirty="0" err="1"/>
              <a:t>about</a:t>
            </a:r>
            <a:r>
              <a:rPr lang="mi-NZ" dirty="0"/>
              <a:t> </a:t>
            </a:r>
            <a:r>
              <a:rPr lang="mi-NZ" dirty="0" err="1"/>
              <a:t>diving</a:t>
            </a:r>
            <a:r>
              <a:rPr lang="mi-NZ" dirty="0"/>
              <a:t> </a:t>
            </a:r>
            <a:r>
              <a:rPr lang="mi-NZ" dirty="0" err="1"/>
              <a:t>deeper</a:t>
            </a:r>
            <a:r>
              <a:rPr lang="mi-NZ" dirty="0"/>
              <a:t> </a:t>
            </a:r>
            <a:r>
              <a:rPr lang="mi-NZ" dirty="0" err="1"/>
              <a:t>into</a:t>
            </a:r>
            <a:r>
              <a:rPr lang="mi-NZ" dirty="0"/>
              <a:t> </a:t>
            </a:r>
            <a:r>
              <a:rPr lang="mi-NZ" dirty="0" err="1"/>
              <a:t>discussion</a:t>
            </a:r>
            <a:r>
              <a:rPr lang="mi-NZ" dirty="0"/>
              <a:t>, </a:t>
            </a:r>
            <a:r>
              <a:rPr lang="mi-NZ" dirty="0" err="1"/>
              <a:t>teasing</a:t>
            </a:r>
            <a:r>
              <a:rPr lang="mi-NZ" dirty="0"/>
              <a:t> </a:t>
            </a:r>
            <a:r>
              <a:rPr lang="mi-NZ" dirty="0" err="1"/>
              <a:t>out</a:t>
            </a:r>
            <a:r>
              <a:rPr lang="mi-NZ" dirty="0"/>
              <a:t> </a:t>
            </a:r>
            <a:r>
              <a:rPr lang="mi-NZ" dirty="0" err="1"/>
              <a:t>ideas</a:t>
            </a:r>
            <a:r>
              <a:rPr lang="mi-NZ" dirty="0"/>
              <a:t> and </a:t>
            </a:r>
            <a:r>
              <a:rPr lang="mi-NZ" dirty="0" err="1"/>
              <a:t>thoughts</a:t>
            </a:r>
            <a:r>
              <a:rPr lang="mi-NZ" dirty="0"/>
              <a:t> </a:t>
            </a:r>
            <a:r>
              <a:rPr lang="mi-NZ" dirty="0" err="1"/>
              <a:t>so</a:t>
            </a:r>
            <a:r>
              <a:rPr lang="mi-NZ" dirty="0"/>
              <a:t> </a:t>
            </a:r>
            <a:r>
              <a:rPr lang="mi-NZ" dirty="0" err="1"/>
              <a:t>we</a:t>
            </a:r>
            <a:r>
              <a:rPr lang="mi-NZ" dirty="0"/>
              <a:t> </a:t>
            </a:r>
            <a:r>
              <a:rPr lang="mi-NZ" dirty="0" err="1"/>
              <a:t>encourage</a:t>
            </a:r>
            <a:r>
              <a:rPr lang="mi-NZ" dirty="0"/>
              <a:t> </a:t>
            </a:r>
            <a:r>
              <a:rPr lang="mi-NZ" dirty="0" err="1"/>
              <a:t>that</a:t>
            </a:r>
            <a:r>
              <a:rPr lang="mi-NZ" dirty="0"/>
              <a:t> </a:t>
            </a:r>
            <a:r>
              <a:rPr lang="mi-NZ" dirty="0" err="1"/>
              <a:t>today</a:t>
            </a:r>
            <a:endParaRPr lang="mi-NZ" dirty="0"/>
          </a:p>
          <a:p>
            <a:pPr marL="171450" indent="-171450">
              <a:buFontTx/>
              <a:buChar char="-"/>
            </a:pPr>
            <a:r>
              <a:rPr lang="mi-NZ" dirty="0" err="1"/>
              <a:t>Our</a:t>
            </a:r>
            <a:r>
              <a:rPr lang="mi-NZ" dirty="0"/>
              <a:t> </a:t>
            </a:r>
            <a:r>
              <a:rPr lang="mi-NZ" dirty="0" err="1"/>
              <a:t>previous</a:t>
            </a:r>
            <a:r>
              <a:rPr lang="mi-NZ" dirty="0"/>
              <a:t> </a:t>
            </a:r>
            <a:r>
              <a:rPr lang="mi-NZ" dirty="0" err="1"/>
              <a:t>sessions</a:t>
            </a:r>
            <a:r>
              <a:rPr lang="mi-NZ" dirty="0"/>
              <a:t> were </a:t>
            </a:r>
            <a:r>
              <a:rPr lang="mi-NZ" dirty="0" err="1"/>
              <a:t>really</a:t>
            </a:r>
            <a:r>
              <a:rPr lang="mi-NZ" dirty="0"/>
              <a:t> </a:t>
            </a:r>
            <a:r>
              <a:rPr lang="mi-NZ" dirty="0" err="1"/>
              <a:t>insightful</a:t>
            </a:r>
            <a:r>
              <a:rPr lang="mi-NZ" dirty="0"/>
              <a:t> and </a:t>
            </a:r>
            <a:r>
              <a:rPr lang="mi-NZ" dirty="0" err="1"/>
              <a:t>have</a:t>
            </a:r>
            <a:r>
              <a:rPr lang="mi-NZ" dirty="0"/>
              <a:t> </a:t>
            </a:r>
            <a:r>
              <a:rPr lang="mi-NZ" dirty="0" err="1"/>
              <a:t>informed</a:t>
            </a:r>
            <a:r>
              <a:rPr lang="mi-NZ" dirty="0"/>
              <a:t> </a:t>
            </a:r>
            <a:r>
              <a:rPr lang="mi-NZ" dirty="0" err="1"/>
              <a:t>today’s</a:t>
            </a:r>
            <a:r>
              <a:rPr lang="mi-NZ" dirty="0"/>
              <a:t> </a:t>
            </a:r>
            <a:r>
              <a:rPr lang="mi-NZ" dirty="0" err="1"/>
              <a:t>agenda</a:t>
            </a:r>
            <a:r>
              <a:rPr lang="mi-NZ" dirty="0"/>
              <a:t> and </a:t>
            </a:r>
            <a:r>
              <a:rPr lang="mi-NZ" dirty="0" err="1"/>
              <a:t>approach</a:t>
            </a:r>
            <a:endParaRPr lang="mi-NZ" dirty="0"/>
          </a:p>
          <a:p>
            <a:pPr marL="628650" lvl="1" indent="-171450">
              <a:buFontTx/>
              <a:buChar char="-"/>
            </a:pPr>
            <a:r>
              <a:rPr lang="mi-NZ" dirty="0"/>
              <a:t>1. </a:t>
            </a:r>
            <a:r>
              <a:rPr lang="mi-NZ" dirty="0" err="1"/>
              <a:t>First</a:t>
            </a:r>
            <a:r>
              <a:rPr lang="mi-NZ" dirty="0"/>
              <a:t> </a:t>
            </a:r>
            <a:r>
              <a:rPr lang="mi-NZ" dirty="0" err="1"/>
              <a:t>session</a:t>
            </a:r>
            <a:r>
              <a:rPr lang="mi-NZ" dirty="0"/>
              <a:t> </a:t>
            </a:r>
            <a:r>
              <a:rPr lang="mi-NZ" dirty="0" err="1"/>
              <a:t>was</a:t>
            </a:r>
            <a:r>
              <a:rPr lang="mi-NZ" dirty="0"/>
              <a:t> </a:t>
            </a:r>
            <a:r>
              <a:rPr lang="mi-NZ" dirty="0" err="1"/>
              <a:t>putting</a:t>
            </a:r>
            <a:r>
              <a:rPr lang="mi-NZ" dirty="0"/>
              <a:t> </a:t>
            </a:r>
            <a:r>
              <a:rPr lang="mi-NZ" dirty="0" err="1"/>
              <a:t>down</a:t>
            </a:r>
            <a:r>
              <a:rPr lang="mi-NZ" dirty="0"/>
              <a:t> </a:t>
            </a:r>
            <a:r>
              <a:rPr lang="mi-NZ" dirty="0" err="1"/>
              <a:t>the</a:t>
            </a:r>
            <a:r>
              <a:rPr lang="mi-NZ" dirty="0"/>
              <a:t> </a:t>
            </a:r>
            <a:r>
              <a:rPr lang="mi-NZ" dirty="0" err="1"/>
              <a:t>first</a:t>
            </a:r>
            <a:r>
              <a:rPr lang="mi-NZ" dirty="0"/>
              <a:t> </a:t>
            </a:r>
            <a:r>
              <a:rPr lang="mi-NZ" dirty="0" err="1"/>
              <a:t>layer</a:t>
            </a:r>
            <a:r>
              <a:rPr lang="mi-NZ" dirty="0"/>
              <a:t> </a:t>
            </a:r>
            <a:r>
              <a:rPr lang="mi-NZ" dirty="0" err="1"/>
              <a:t>of</a:t>
            </a:r>
            <a:r>
              <a:rPr lang="mi-NZ" dirty="0"/>
              <a:t> </a:t>
            </a:r>
            <a:r>
              <a:rPr lang="mi-NZ" dirty="0" err="1"/>
              <a:t>this</a:t>
            </a:r>
            <a:r>
              <a:rPr lang="mi-NZ" dirty="0"/>
              <a:t> kaupapa and </a:t>
            </a:r>
            <a:r>
              <a:rPr lang="mi-NZ" dirty="0" err="1"/>
              <a:t>provided</a:t>
            </a:r>
            <a:r>
              <a:rPr lang="mi-NZ" dirty="0"/>
              <a:t> </a:t>
            </a:r>
            <a:r>
              <a:rPr lang="mi-NZ" dirty="0" err="1"/>
              <a:t>you</a:t>
            </a:r>
            <a:r>
              <a:rPr lang="mi-NZ" dirty="0"/>
              <a:t> </a:t>
            </a:r>
            <a:r>
              <a:rPr lang="mi-NZ" dirty="0" err="1"/>
              <a:t>context</a:t>
            </a:r>
            <a:r>
              <a:rPr lang="mi-NZ" dirty="0"/>
              <a:t> and </a:t>
            </a:r>
            <a:r>
              <a:rPr lang="mi-NZ" dirty="0" err="1"/>
              <a:t>background</a:t>
            </a:r>
            <a:endParaRPr lang="mi-NZ" dirty="0"/>
          </a:p>
          <a:p>
            <a:pPr marL="628650" lvl="1" indent="-171450">
              <a:buFontTx/>
              <a:buChar char="-"/>
            </a:pPr>
            <a:r>
              <a:rPr lang="mi-NZ" dirty="0"/>
              <a:t>2. 2nd </a:t>
            </a:r>
            <a:r>
              <a:rPr lang="mi-NZ" dirty="0" err="1"/>
              <a:t>session</a:t>
            </a:r>
            <a:r>
              <a:rPr lang="mi-NZ" dirty="0"/>
              <a:t> </a:t>
            </a:r>
            <a:r>
              <a:rPr lang="mi-NZ" dirty="0" err="1"/>
              <a:t>puts</a:t>
            </a:r>
            <a:r>
              <a:rPr lang="mi-NZ" dirty="0"/>
              <a:t> </a:t>
            </a:r>
            <a:r>
              <a:rPr lang="mi-NZ" dirty="0" err="1"/>
              <a:t>down</a:t>
            </a:r>
            <a:r>
              <a:rPr lang="mi-NZ" dirty="0"/>
              <a:t> </a:t>
            </a:r>
            <a:r>
              <a:rPr lang="mi-NZ" dirty="0" err="1"/>
              <a:t>another</a:t>
            </a:r>
            <a:r>
              <a:rPr lang="mi-NZ" dirty="0"/>
              <a:t> </a:t>
            </a:r>
            <a:r>
              <a:rPr lang="mi-NZ" dirty="0" err="1"/>
              <a:t>layer</a:t>
            </a:r>
            <a:r>
              <a:rPr lang="mi-NZ" dirty="0"/>
              <a:t> </a:t>
            </a:r>
            <a:r>
              <a:rPr lang="mi-NZ" dirty="0" err="1"/>
              <a:t>in</a:t>
            </a:r>
            <a:r>
              <a:rPr lang="mi-NZ" dirty="0"/>
              <a:t> </a:t>
            </a:r>
            <a:r>
              <a:rPr lang="mi-NZ" dirty="0" err="1"/>
              <a:t>terms</a:t>
            </a:r>
            <a:r>
              <a:rPr lang="mi-NZ" dirty="0"/>
              <a:t> </a:t>
            </a:r>
            <a:r>
              <a:rPr lang="mi-NZ" dirty="0" err="1"/>
              <a:t>of</a:t>
            </a:r>
            <a:r>
              <a:rPr lang="mi-NZ" dirty="0"/>
              <a:t> </a:t>
            </a:r>
            <a:r>
              <a:rPr lang="mi-NZ" dirty="0" err="1"/>
              <a:t>identifying</a:t>
            </a:r>
            <a:r>
              <a:rPr lang="mi-NZ" dirty="0"/>
              <a:t> </a:t>
            </a:r>
            <a:r>
              <a:rPr lang="mi-NZ" dirty="0" err="1"/>
              <a:t>guiding</a:t>
            </a:r>
            <a:r>
              <a:rPr lang="mi-NZ" dirty="0"/>
              <a:t> </a:t>
            </a:r>
            <a:r>
              <a:rPr lang="mi-NZ" dirty="0" err="1"/>
              <a:t>principles</a:t>
            </a:r>
            <a:r>
              <a:rPr lang="mi-NZ" dirty="0"/>
              <a:t>, </a:t>
            </a:r>
            <a:r>
              <a:rPr lang="mi-NZ" dirty="0" err="1"/>
              <a:t>setting</a:t>
            </a:r>
            <a:r>
              <a:rPr lang="mi-NZ" dirty="0"/>
              <a:t> </a:t>
            </a:r>
            <a:r>
              <a:rPr lang="mi-NZ" dirty="0" err="1"/>
              <a:t>high</a:t>
            </a:r>
            <a:r>
              <a:rPr lang="mi-NZ" dirty="0"/>
              <a:t> </a:t>
            </a:r>
            <a:r>
              <a:rPr lang="mi-NZ" dirty="0" err="1"/>
              <a:t>level</a:t>
            </a:r>
            <a:r>
              <a:rPr lang="mi-NZ" dirty="0"/>
              <a:t> </a:t>
            </a:r>
            <a:r>
              <a:rPr lang="mi-NZ" dirty="0" err="1"/>
              <a:t>roles</a:t>
            </a:r>
            <a:r>
              <a:rPr lang="mi-NZ" dirty="0"/>
              <a:t> &amp; </a:t>
            </a:r>
            <a:r>
              <a:rPr lang="mi-NZ" dirty="0" err="1"/>
              <a:t>responsibilities</a:t>
            </a:r>
            <a:r>
              <a:rPr lang="mi-NZ" dirty="0"/>
              <a:t> and </a:t>
            </a:r>
            <a:r>
              <a:rPr lang="mi-NZ" dirty="0" err="1"/>
              <a:t>starting</a:t>
            </a:r>
            <a:r>
              <a:rPr lang="mi-NZ" dirty="0"/>
              <a:t> to </a:t>
            </a:r>
            <a:r>
              <a:rPr lang="mi-NZ" dirty="0" err="1"/>
              <a:t>delve</a:t>
            </a:r>
            <a:r>
              <a:rPr lang="mi-NZ" dirty="0"/>
              <a:t> </a:t>
            </a:r>
            <a:r>
              <a:rPr lang="mi-NZ" dirty="0" err="1"/>
              <a:t>into</a:t>
            </a:r>
            <a:r>
              <a:rPr lang="mi-NZ" dirty="0"/>
              <a:t> </a:t>
            </a:r>
            <a:r>
              <a:rPr lang="mi-NZ" dirty="0" err="1"/>
              <a:t>the</a:t>
            </a:r>
            <a:r>
              <a:rPr lang="mi-NZ" dirty="0"/>
              <a:t> </a:t>
            </a:r>
            <a:r>
              <a:rPr lang="mi-NZ" dirty="0" err="1"/>
              <a:t>resources</a:t>
            </a:r>
            <a:r>
              <a:rPr lang="mi-NZ" dirty="0"/>
              <a:t> </a:t>
            </a:r>
            <a:r>
              <a:rPr lang="mi-NZ" dirty="0" err="1"/>
              <a:t>needed</a:t>
            </a:r>
            <a:endParaRPr lang="mi-NZ" dirty="0"/>
          </a:p>
          <a:p>
            <a:pPr marL="628650" lvl="1" indent="-171450">
              <a:buFontTx/>
              <a:buChar char="-"/>
            </a:pPr>
            <a:r>
              <a:rPr lang="mi-NZ" dirty="0"/>
              <a:t>3. </a:t>
            </a:r>
            <a:r>
              <a:rPr lang="mi-NZ" dirty="0" err="1"/>
              <a:t>Our</a:t>
            </a:r>
            <a:r>
              <a:rPr lang="mi-NZ" dirty="0"/>
              <a:t> 3rd </a:t>
            </a:r>
            <a:r>
              <a:rPr lang="mi-NZ" dirty="0" err="1"/>
              <a:t>session</a:t>
            </a:r>
            <a:r>
              <a:rPr lang="mi-NZ" dirty="0"/>
              <a:t> </a:t>
            </a:r>
            <a:r>
              <a:rPr lang="mi-NZ" dirty="0" err="1"/>
              <a:t>next</a:t>
            </a:r>
            <a:r>
              <a:rPr lang="mi-NZ" dirty="0"/>
              <a:t> </a:t>
            </a:r>
            <a:r>
              <a:rPr lang="mi-NZ" dirty="0" err="1"/>
              <a:t>week</a:t>
            </a:r>
            <a:r>
              <a:rPr lang="mi-NZ" dirty="0"/>
              <a:t> </a:t>
            </a:r>
            <a:r>
              <a:rPr lang="mi-NZ" dirty="0" err="1"/>
              <a:t>lays</a:t>
            </a:r>
            <a:r>
              <a:rPr lang="mi-NZ" dirty="0"/>
              <a:t> </a:t>
            </a:r>
            <a:r>
              <a:rPr lang="mi-NZ" dirty="0" err="1"/>
              <a:t>another</a:t>
            </a:r>
            <a:r>
              <a:rPr lang="mi-NZ" dirty="0"/>
              <a:t> </a:t>
            </a:r>
            <a:r>
              <a:rPr lang="mi-NZ" dirty="0" err="1"/>
              <a:t>layer</a:t>
            </a:r>
            <a:r>
              <a:rPr lang="mi-NZ" dirty="0"/>
              <a:t> </a:t>
            </a:r>
            <a:r>
              <a:rPr lang="mi-NZ" dirty="0" err="1"/>
              <a:t>that</a:t>
            </a:r>
            <a:r>
              <a:rPr lang="mi-NZ" dirty="0"/>
              <a:t> </a:t>
            </a:r>
            <a:r>
              <a:rPr lang="mi-NZ" dirty="0" err="1"/>
              <a:t>gets</a:t>
            </a:r>
            <a:r>
              <a:rPr lang="mi-NZ" dirty="0"/>
              <a:t> </a:t>
            </a:r>
            <a:r>
              <a:rPr lang="mi-NZ" dirty="0" err="1"/>
              <a:t>into</a:t>
            </a:r>
            <a:r>
              <a:rPr lang="mi-NZ" dirty="0"/>
              <a:t> </a:t>
            </a:r>
            <a:r>
              <a:rPr lang="mi-NZ" dirty="0" err="1"/>
              <a:t>the</a:t>
            </a:r>
            <a:r>
              <a:rPr lang="mi-NZ" dirty="0"/>
              <a:t> </a:t>
            </a:r>
            <a:r>
              <a:rPr lang="mi-NZ" dirty="0" err="1"/>
              <a:t>practicle</a:t>
            </a:r>
            <a:r>
              <a:rPr lang="mi-NZ" dirty="0"/>
              <a:t> </a:t>
            </a:r>
            <a:r>
              <a:rPr lang="mi-NZ" dirty="0" err="1"/>
              <a:t>tangible</a:t>
            </a:r>
            <a:r>
              <a:rPr lang="mi-NZ" dirty="0"/>
              <a:t> </a:t>
            </a:r>
            <a:r>
              <a:rPr lang="mi-NZ" dirty="0" err="1"/>
              <a:t>detail</a:t>
            </a:r>
            <a:r>
              <a:rPr lang="mi-NZ" dirty="0"/>
              <a:t> </a:t>
            </a:r>
            <a:r>
              <a:rPr lang="mi-NZ" dirty="0" err="1"/>
              <a:t>of</a:t>
            </a:r>
            <a:r>
              <a:rPr lang="mi-NZ" dirty="0"/>
              <a:t> </a:t>
            </a:r>
            <a:r>
              <a:rPr lang="mi-NZ" dirty="0" err="1"/>
              <a:t>the</a:t>
            </a:r>
            <a:r>
              <a:rPr lang="mi-NZ" dirty="0"/>
              <a:t> </a:t>
            </a:r>
            <a:r>
              <a:rPr lang="mi-NZ" dirty="0" err="1"/>
              <a:t>Code</a:t>
            </a:r>
            <a:endParaRPr lang="mi-NZ" dirty="0"/>
          </a:p>
          <a:p>
            <a:r>
              <a:rPr lang="mi-NZ" dirty="0"/>
              <a:t>- Are </a:t>
            </a:r>
            <a:r>
              <a:rPr lang="mi-NZ" dirty="0" err="1"/>
              <a:t>people</a:t>
            </a:r>
            <a:r>
              <a:rPr lang="mi-NZ" dirty="0"/>
              <a:t> </a:t>
            </a:r>
            <a:r>
              <a:rPr lang="mi-NZ" dirty="0" err="1"/>
              <a:t>comfortable</a:t>
            </a:r>
            <a:r>
              <a:rPr lang="mi-NZ" dirty="0"/>
              <a:t> </a:t>
            </a:r>
            <a:r>
              <a:rPr lang="mi-NZ" dirty="0" err="1"/>
              <a:t>if</a:t>
            </a:r>
            <a:r>
              <a:rPr lang="mi-NZ" dirty="0"/>
              <a:t> </a:t>
            </a:r>
            <a:r>
              <a:rPr lang="mi-NZ" dirty="0" err="1"/>
              <a:t>we</a:t>
            </a:r>
            <a:r>
              <a:rPr lang="mi-NZ" dirty="0"/>
              <a:t> </a:t>
            </a:r>
            <a:r>
              <a:rPr lang="mi-NZ" dirty="0" err="1"/>
              <a:t>record</a:t>
            </a:r>
            <a:r>
              <a:rPr lang="mi-NZ" dirty="0"/>
              <a:t> </a:t>
            </a:r>
            <a:r>
              <a:rPr lang="mi-NZ" dirty="0" err="1"/>
              <a:t>today’s</a:t>
            </a:r>
            <a:r>
              <a:rPr lang="mi-NZ" dirty="0"/>
              <a:t> </a:t>
            </a:r>
            <a:r>
              <a:rPr lang="mi-NZ" dirty="0" err="1"/>
              <a:t>session</a:t>
            </a:r>
            <a:r>
              <a:rPr lang="mi-NZ" dirty="0"/>
              <a:t>?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A6995-277D-4C47-B075-AD85F466DE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46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E472ED-57CE-5742-B3D7-D02C806678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82606"/>
          </a:xfrm>
          <a:prstGeom prst="rect">
            <a:avLst/>
          </a:prstGeom>
        </p:spPr>
      </p:pic>
      <p:sp>
        <p:nvSpPr>
          <p:cNvPr id="12" name="Title 12">
            <a:extLst>
              <a:ext uri="{FF2B5EF4-FFF2-40B4-BE49-F238E27FC236}">
                <a16:creationId xmlns:a16="http://schemas.microsoft.com/office/drawing/2014/main" id="{6A678B1E-F255-7E47-9F0C-2E30F9AF1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134" y="692500"/>
            <a:ext cx="10905465" cy="1651152"/>
          </a:xfrm>
          <a:prstGeom prst="rect">
            <a:avLst/>
          </a:prstGeom>
        </p:spPr>
        <p:txBody>
          <a:bodyPr/>
          <a:lstStyle>
            <a:lvl1pPr algn="l">
              <a:defRPr sz="550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6">
            <a:extLst>
              <a:ext uri="{FF2B5EF4-FFF2-40B4-BE49-F238E27FC236}">
                <a16:creationId xmlns:a16="http://schemas.microsoft.com/office/drawing/2014/main" id="{BD0DA77E-5703-EF40-9771-180CA3293D6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6135" y="2464747"/>
            <a:ext cx="8519090" cy="10963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30596FAC-4D80-774C-A5C3-09BD31F346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480" y="4240156"/>
            <a:ext cx="2442210" cy="243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2086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1424" y="908725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7541" y="270892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08345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854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2864" y="1788897"/>
            <a:ext cx="9878937" cy="43372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21478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2864" y="1788897"/>
            <a:ext cx="9878937" cy="43372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7371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9392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54523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67335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48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8B29E-9A00-4F1D-B9A1-F56BCDF0C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D36DFD-7A34-4D07-B2A7-E5AECD861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AD760-A7B6-449D-B51B-722DF01E2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C334-FCDC-43CF-827F-C8C739F2DF44}" type="datetimeFigureOut">
              <a:rPr lang="en-NZ" smtClean="0"/>
              <a:t>29/05/2023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AD464-50CF-4AF3-A798-06AE87ACC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BA2CE-04D5-4CE3-8BA6-99AA87497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EECE-CF85-424B-8024-5A51304AB54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7352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-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74F1D0-D6DB-0C46-B075-99E0889638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8560"/>
            <a:ext cx="12192000" cy="603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FDCF35-05D6-2C43-A9CE-8745587FA82A}"/>
              </a:ext>
            </a:extLst>
          </p:cNvPr>
          <p:cNvSpPr txBox="1"/>
          <p:nvPr userDrawn="1"/>
        </p:nvSpPr>
        <p:spPr>
          <a:xfrm>
            <a:off x="2691245" y="3102445"/>
            <a:ext cx="91412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>
                <a:solidFill>
                  <a:schemeClr val="bg1"/>
                </a:solidFill>
                <a:latin typeface="Trebuchet MS" panose="020B0703020202090204" pitchFamily="34" charset="0"/>
              </a:rPr>
              <a:t>Presentation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4071A8-7218-AF44-9C2B-744626FFF9EA}"/>
              </a:ext>
            </a:extLst>
          </p:cNvPr>
          <p:cNvSpPr txBox="1"/>
          <p:nvPr userDrawn="1"/>
        </p:nvSpPr>
        <p:spPr>
          <a:xfrm>
            <a:off x="3086100" y="5648463"/>
            <a:ext cx="83515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>
                <a:solidFill>
                  <a:schemeClr val="bg1"/>
                </a:solidFill>
                <a:latin typeface="Century Gothic" panose="020B0502020202020204" pitchFamily="34" charset="0"/>
              </a:rPr>
              <a:t>Presentation Sub-Title</a:t>
            </a:r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6AEE96F2-6903-6449-97F2-E72A8E663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84" y="384870"/>
            <a:ext cx="11511841" cy="695226"/>
          </a:xfrm>
          <a:prstGeom prst="rect">
            <a:avLst/>
          </a:prstGeom>
        </p:spPr>
        <p:txBody>
          <a:bodyPr/>
          <a:lstStyle>
            <a:lvl1pPr algn="l">
              <a:defRPr sz="4500">
                <a:solidFill>
                  <a:srgbClr val="29534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B450008-AC1E-1F4C-9C77-6F3477DB26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903" y="6206246"/>
            <a:ext cx="800428" cy="69336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1D09C4B-845D-A54F-9A73-3AFA5C2FA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40" y="1276984"/>
            <a:ext cx="11496040" cy="458533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marL="0" indent="0"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616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65BFD-1E9A-473F-8CC4-70946EBCB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F3C0B-EF28-483F-973D-BACD3FB4A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6D929-C48F-4E4A-AA6E-A4C066302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C334-FCDC-43CF-827F-C8C739F2DF44}" type="datetimeFigureOut">
              <a:rPr lang="en-NZ" smtClean="0"/>
              <a:t>29/05/2023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09AD1-1D81-43E9-82BD-1FCA97D87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2A4E1-250B-485B-9A48-6FA94624B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EECE-CF85-424B-8024-5A51304AB54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99715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9543A-05B8-4530-B16F-C1A41014B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3DF4C-3334-486A-84DC-754ED7413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7B258-545D-4E83-9513-0E3B6C302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C334-FCDC-43CF-827F-C8C739F2DF44}" type="datetimeFigureOut">
              <a:rPr lang="en-NZ" smtClean="0"/>
              <a:t>29/05/2023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10950-F9E1-43ED-B50A-0B993382E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1DC96-B41E-4077-83F0-1923CC37D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EECE-CF85-424B-8024-5A51304AB54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45361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93523-936E-49D5-B6CB-CA0D21B89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E0CFB-990D-44DB-935C-90C9940E38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77C235-727B-45E2-B965-DB064FD4E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7AF88C-3BC1-48E1-AAAA-9B964FDC5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C334-FCDC-43CF-827F-C8C739F2DF44}" type="datetimeFigureOut">
              <a:rPr lang="en-NZ" smtClean="0"/>
              <a:t>29/05/2023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73F3E-0787-4489-87D6-264411303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B053A-17FF-4304-AEF1-94BA5C786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EECE-CF85-424B-8024-5A51304AB54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52089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F1BBE-F223-4E76-9CD2-A63FC5D28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4A8EDF-B5EE-465C-BA06-3C80E6B8A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67BF3F-0563-4733-85A1-72A7D8CC0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185CBC-2DD1-46BC-BDC2-9C5DAF75E0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2977B-F58D-4E98-B638-C6F155874E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64820E-60DC-46D9-ABA1-60F39C5A8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C334-FCDC-43CF-827F-C8C739F2DF44}" type="datetimeFigureOut">
              <a:rPr lang="en-NZ" smtClean="0"/>
              <a:t>29/05/2023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35957A-BA87-4882-A393-9D6AC5B89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1D2828-3FE0-4DEB-8A86-9F660E48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EECE-CF85-424B-8024-5A51304AB54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96164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8F5CB-74F0-430E-8329-070C27699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773F6B-7CAE-4BA8-92D7-FA6DFE51D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C334-FCDC-43CF-827F-C8C739F2DF44}" type="datetimeFigureOut">
              <a:rPr lang="en-NZ" smtClean="0"/>
              <a:t>29/05/2023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0A6C-7C4E-43C4-85D9-C940B576F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5FCF4-3E5E-478E-8554-C89C2FA9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EECE-CF85-424B-8024-5A51304AB54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00692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25593C-A12B-4A64-A2F0-A3ADD81CA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C334-FCDC-43CF-827F-C8C739F2DF44}" type="datetimeFigureOut">
              <a:rPr lang="en-NZ" smtClean="0"/>
              <a:t>29/05/2023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9F763F-D200-4274-8A36-7E9722907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29200-170A-4B0A-8F1D-C00F8D21A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EECE-CF85-424B-8024-5A51304AB54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778209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B8F72-9779-41FB-8380-147DB37DE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1BFBA-E561-4EB6-829A-04CDB7E4B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575178-3375-4076-99C6-A408E0106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E785F-83A2-4409-8F83-F30211B7B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C334-FCDC-43CF-827F-C8C739F2DF44}" type="datetimeFigureOut">
              <a:rPr lang="en-NZ" smtClean="0"/>
              <a:t>29/05/2023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6E4A29-8637-464A-8891-615B4848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92633-86CD-49D0-A791-40537B737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EECE-CF85-424B-8024-5A51304AB54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294160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005DD-92F5-400C-A272-682766327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B32200-8A58-46B2-BE73-6003B4E6D1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713A1B-67C5-4AA1-BF01-E57B60584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B0D2C-06BC-405B-AC2A-F57289D89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C334-FCDC-43CF-827F-C8C739F2DF44}" type="datetimeFigureOut">
              <a:rPr lang="en-NZ" smtClean="0"/>
              <a:t>29/05/2023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11776-F9AD-4D1A-B3B6-A5082A561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A9EEE-7FC7-4E2F-88F3-81F72B396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EECE-CF85-424B-8024-5A51304AB54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403471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94DEF-E769-4B67-A90D-328A6C5E4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0A7F40-951F-41D5-8FD7-90D18C9B6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C636C-4392-4788-9DF6-F7C46A471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C334-FCDC-43CF-827F-C8C739F2DF44}" type="datetimeFigureOut">
              <a:rPr lang="en-NZ" smtClean="0"/>
              <a:t>29/05/2023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660ED-545A-4B39-925F-14DF9F44D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9D4BF-D619-4846-AB1A-E4B38B508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EECE-CF85-424B-8024-5A51304AB54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209543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A6D20D-56AF-4F3F-AEE3-574FF050AD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8EB8D3-5DCA-46CA-9AC2-E6445778DE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2959E-BF67-479D-BE6C-F568DA847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C334-FCDC-43CF-827F-C8C739F2DF44}" type="datetimeFigureOut">
              <a:rPr lang="en-NZ" smtClean="0"/>
              <a:t>29/05/2023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EEA0D-BFEC-43C9-8038-F271A2B43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E4463-9660-46ED-8A8F-1322EC66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EECE-CF85-424B-8024-5A51304AB54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57780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70DAD48-0BC1-924C-91A1-555D8FA912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8260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F1BFB8-185B-2D45-853F-081EAA1C28E5}"/>
              </a:ext>
            </a:extLst>
          </p:cNvPr>
          <p:cNvCxnSpPr>
            <a:cxnSpLocks/>
          </p:cNvCxnSpPr>
          <p:nvPr userDrawn="1"/>
        </p:nvCxnSpPr>
        <p:spPr>
          <a:xfrm>
            <a:off x="638708" y="604933"/>
            <a:ext cx="0" cy="592981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2">
            <a:extLst>
              <a:ext uri="{FF2B5EF4-FFF2-40B4-BE49-F238E27FC236}">
                <a16:creationId xmlns:a16="http://schemas.microsoft.com/office/drawing/2014/main" id="{198BA0FB-BFED-3D42-B221-0F05D23EE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983" y="615950"/>
            <a:ext cx="9556916" cy="695226"/>
          </a:xfrm>
          <a:prstGeom prst="rect">
            <a:avLst/>
          </a:prstGeom>
        </p:spPr>
        <p:txBody>
          <a:bodyPr/>
          <a:lstStyle>
            <a:lvl1pPr algn="l">
              <a:defRPr sz="450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5044C7-F4EC-0247-8915-9D4F7DA4B544}"/>
              </a:ext>
            </a:extLst>
          </p:cNvPr>
          <p:cNvSpPr/>
          <p:nvPr userDrawn="1"/>
        </p:nvSpPr>
        <p:spPr>
          <a:xfrm>
            <a:off x="903378" y="1561011"/>
            <a:ext cx="10961519" cy="4965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B8C0132-F6CD-DE44-8417-1157563E4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468" y="1781020"/>
            <a:ext cx="10714463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marL="0" indent="0"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359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lace_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2656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6F03BB-DF1A-7E42-8B5A-41E9EE9E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4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rgbClr val="18312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reo</a:t>
            </a:r>
            <a:r>
              <a:rPr lang="en-US"/>
              <a:t> Māori  Heading| Heading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4548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2-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74F1D0-D6DB-0C46-B075-99E0889638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8560"/>
            <a:ext cx="12192000" cy="603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FDCF35-05D6-2C43-A9CE-8745587FA82A}"/>
              </a:ext>
            </a:extLst>
          </p:cNvPr>
          <p:cNvSpPr txBox="1"/>
          <p:nvPr userDrawn="1"/>
        </p:nvSpPr>
        <p:spPr>
          <a:xfrm>
            <a:off x="2691245" y="3102445"/>
            <a:ext cx="91412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>
                <a:solidFill>
                  <a:schemeClr val="bg1"/>
                </a:solidFill>
                <a:latin typeface="Trebuchet MS" panose="020B0703020202090204" pitchFamily="34" charset="0"/>
              </a:rPr>
              <a:t>Presentation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4071A8-7218-AF44-9C2B-744626FFF9EA}"/>
              </a:ext>
            </a:extLst>
          </p:cNvPr>
          <p:cNvSpPr txBox="1"/>
          <p:nvPr userDrawn="1"/>
        </p:nvSpPr>
        <p:spPr>
          <a:xfrm>
            <a:off x="3086100" y="5648463"/>
            <a:ext cx="83515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>
                <a:solidFill>
                  <a:schemeClr val="bg1"/>
                </a:solidFill>
                <a:latin typeface="Century Gothic" panose="020B0502020202020204" pitchFamily="34" charset="0"/>
              </a:rPr>
              <a:t>Presentation Sub-Title</a:t>
            </a:r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6AEE96F2-6903-6449-97F2-E72A8E663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84" y="384870"/>
            <a:ext cx="11511841" cy="695226"/>
          </a:xfrm>
          <a:prstGeom prst="rect">
            <a:avLst/>
          </a:prstGeom>
        </p:spPr>
        <p:txBody>
          <a:bodyPr/>
          <a:lstStyle>
            <a:lvl1pPr algn="l">
              <a:defRPr sz="4500">
                <a:solidFill>
                  <a:srgbClr val="29534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B450008-AC1E-1F4C-9C77-6F3477DB26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903" y="6206246"/>
            <a:ext cx="800428" cy="69336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1D09C4B-845D-A54F-9A73-3AFA5C2FA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40" y="1276984"/>
            <a:ext cx="11496040" cy="458533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marL="0" indent="0"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149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F2881C-87B3-AD48-8B5E-6377AEB386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692" y="837283"/>
            <a:ext cx="8468299" cy="51889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41D3959-DAD4-8D4E-A3BC-A53833E3D6B4}"/>
              </a:ext>
            </a:extLst>
          </p:cNvPr>
          <p:cNvSpPr/>
          <p:nvPr userDrawn="1"/>
        </p:nvSpPr>
        <p:spPr>
          <a:xfrm>
            <a:off x="743723" y="2576962"/>
            <a:ext cx="5677373" cy="3140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22717C-9F52-4A37-85B9-FD48F3E55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56848" y="1162700"/>
            <a:ext cx="5076497" cy="454817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11" name="Title 12">
            <a:extLst>
              <a:ext uri="{FF2B5EF4-FFF2-40B4-BE49-F238E27FC236}">
                <a16:creationId xmlns:a16="http://schemas.microsoft.com/office/drawing/2014/main" id="{66FE3687-B3D4-D44B-909B-C079CD32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723" y="1100310"/>
            <a:ext cx="5690127" cy="1305836"/>
          </a:xfrm>
          <a:prstGeom prst="rect">
            <a:avLst/>
          </a:prstGeom>
        </p:spPr>
        <p:txBody>
          <a:bodyPr anchor="ctr"/>
          <a:lstStyle>
            <a:lvl1pPr algn="l">
              <a:defRPr sz="350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C6C96C-862A-3C42-9065-1E349FE0C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298" y="2721167"/>
            <a:ext cx="5453349" cy="2897436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marL="0" indent="0"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106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249A6B-0EC8-444D-8EA0-3EDFA7CCD1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82606"/>
          </a:xfrm>
          <a:prstGeom prst="rect">
            <a:avLst/>
          </a:prstGeom>
        </p:spPr>
      </p:pic>
      <p:sp>
        <p:nvSpPr>
          <p:cNvPr id="14" name="Title 12">
            <a:extLst>
              <a:ext uri="{FF2B5EF4-FFF2-40B4-BE49-F238E27FC236}">
                <a16:creationId xmlns:a16="http://schemas.microsoft.com/office/drawing/2014/main" id="{CB3A334B-8EF8-304C-A149-474EA3602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21" y="384869"/>
            <a:ext cx="11153755" cy="1359407"/>
          </a:xfrm>
          <a:prstGeom prst="rect">
            <a:avLst/>
          </a:prstGeom>
        </p:spPr>
        <p:txBody>
          <a:bodyPr/>
          <a:lstStyle>
            <a:lvl1pPr algn="l">
              <a:defRPr sz="450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16">
            <a:extLst>
              <a:ext uri="{FF2B5EF4-FFF2-40B4-BE49-F238E27FC236}">
                <a16:creationId xmlns:a16="http://schemas.microsoft.com/office/drawing/2014/main" id="{1D0A614B-3CFF-E64D-8F35-91E897B4C7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9121" y="1932471"/>
            <a:ext cx="8519090" cy="10963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 algn="r">
              <a:buNone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58429E59-DD70-8E4B-9370-F01EC1F42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480" y="4199516"/>
            <a:ext cx="2442210" cy="243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9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B0561-9671-4B72-BA74-D51FD8D21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1A100-A5AF-4C0B-9784-AADCA82CE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6501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0165E-1107-4FE6-BA7E-B7967DCF9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EBDD2-C4AD-4D58-97A0-B59F3615E6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F09C0A-542A-4520-9C4C-A6EC2DAE9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6881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7526E-AB42-4DE4-BBBA-A41CF6A87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14F82E-3EBE-49A3-81CF-973FD94BC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4039D5-6D5E-4D17-B618-7EE3F7E81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89C6DB-C629-4023-AA22-260BE9BB08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169869-F2D8-4BAD-9A84-A78332B52A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4364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7A458-438D-458B-BB9D-406FCD64F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9002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8.jpe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86" r:id="rId2"/>
    <p:sldLayoutId id="2147483688" r:id="rId3"/>
    <p:sldLayoutId id="2147483679" r:id="rId4"/>
    <p:sldLayoutId id="21474837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9D168B-8C7E-4C26-A341-AD9838B4B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1669B6-FC94-4791-B240-69DCA5B11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1680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9C9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8E94C-B6C3-4770-9048-9C75A7DD104A}" type="datetimeFigureOut">
              <a:rPr lang="en-NZ" smtClean="0"/>
              <a:t>29/05/2023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04470-3527-41D3-AD17-EF161E68EA24}" type="slidenum">
              <a:rPr lang="en-NZ" smtClean="0"/>
              <a:t>‹#›</a:t>
            </a:fld>
            <a:endParaRPr lang="en-NZ"/>
          </a:p>
        </p:txBody>
      </p:sp>
      <p:pic>
        <p:nvPicPr>
          <p:cNvPr id="7" name="Picture 6" descr="BCITO PPT brandslide1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8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A3C7D-5CB1-4CA9-946A-6D7474DF0478}" type="datetimeFigureOut">
              <a:rPr lang="en-NZ" smtClean="0"/>
              <a:t>29/05/2023</a:t>
            </a:fld>
            <a:endParaRPr lang="en-NZ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61" y="6138811"/>
            <a:ext cx="1481001" cy="675692"/>
          </a:xfrm>
          <a:prstGeom prst="rect">
            <a:avLst/>
          </a:prstGeom>
        </p:spPr>
      </p:pic>
      <p:pic>
        <p:nvPicPr>
          <p:cNvPr id="12" name="Content Placeholder 6" descr="BCITO PPT bang graphic1.jpg"/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33689"/>
            <a:ext cx="5020139" cy="10243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188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760" r:id="rId3"/>
    <p:sldLayoutId id="2147483759" r:id="rId4"/>
    <p:sldLayoutId id="2147483662" r:id="rId5"/>
    <p:sldLayoutId id="2147483664" r:id="rId6"/>
    <p:sldLayoutId id="2147483666" r:id="rId7"/>
  </p:sldLayoutIdLst>
  <p:txStyles>
    <p:titleStyle>
      <a:lvl1pPr algn="l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72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0B315-2F12-401A-944F-2F67DC7C4270}" type="datetimeFigureOut">
              <a:rPr lang="en-NZ" smtClean="0"/>
              <a:t>29/05/2023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E479F-CB5B-477D-8D0B-79D2FE62ABEE}" type="slidenum">
              <a:rPr lang="en-NZ" smtClean="0"/>
              <a:t>‹#›</a:t>
            </a:fld>
            <a:endParaRPr lang="en-NZ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81" y="2588554"/>
            <a:ext cx="4007838" cy="184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0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7C483D-5A8E-4968-90ED-09A9C5F84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8EB6D0-3F12-4719-BDCE-C7CCB12CF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1973D-B141-4656-A92F-B1C531DE46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0C334-FCDC-43CF-827F-C8C739F2DF44}" type="datetimeFigureOut">
              <a:rPr lang="en-NZ" smtClean="0"/>
              <a:t>29/05/2023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C1D20-8330-4B31-AE26-D8581596C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E958E-C4F4-4A8D-8720-8771197B6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5EECE-CF85-424B-8024-5A51304AB54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2380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19E57-455C-45F4-936E-C1DB569D9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 fontScale="90000"/>
          </a:bodyPr>
          <a:lstStyle/>
          <a:p>
            <a:r>
              <a:rPr lang="mi-NZ" dirty="0"/>
              <a:t>Tōku hauora l </a:t>
            </a:r>
            <a:r>
              <a:rPr lang="mi-NZ" dirty="0" err="1"/>
              <a:t>My</a:t>
            </a:r>
            <a:r>
              <a:rPr lang="mi-NZ" dirty="0"/>
              <a:t> </a:t>
            </a:r>
            <a:r>
              <a:rPr lang="mi-NZ" dirty="0" err="1"/>
              <a:t>wellbeing</a:t>
            </a:r>
            <a:r>
              <a:rPr lang="mi-NZ" dirty="0"/>
              <a:t> </a:t>
            </a:r>
            <a:r>
              <a:rPr lang="mi-NZ" dirty="0" err="1"/>
              <a:t>plan</a:t>
            </a:r>
            <a:r>
              <a:rPr lang="mi-NZ" dirty="0"/>
              <a:t> -</a:t>
            </a:r>
            <a:endParaRPr lang="en-NZ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228353B-315F-48C4-B9F6-A1B17B291D8F}"/>
              </a:ext>
            </a:extLst>
          </p:cNvPr>
          <p:cNvSpPr/>
          <p:nvPr/>
        </p:nvSpPr>
        <p:spPr>
          <a:xfrm>
            <a:off x="254000" y="1112084"/>
            <a:ext cx="11617325" cy="9923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mi-NZ" b="1" dirty="0">
                <a:latin typeface="Century Gothic" panose="020B0502020202020204" pitchFamily="34" charset="0"/>
              </a:rPr>
              <a:t>Wellbeing for me </a:t>
            </a:r>
            <a:r>
              <a:rPr lang="mi-NZ" b="1" dirty="0" err="1">
                <a:latin typeface="Century Gothic" panose="020B0502020202020204" pitchFamily="34" charset="0"/>
              </a:rPr>
              <a:t>looks</a:t>
            </a:r>
            <a:r>
              <a:rPr lang="mi-NZ" b="1" dirty="0">
                <a:latin typeface="Century Gothic" panose="020B0502020202020204" pitchFamily="34" charset="0"/>
              </a:rPr>
              <a:t> </a:t>
            </a:r>
            <a:r>
              <a:rPr lang="mi-NZ" b="1" dirty="0" err="1">
                <a:latin typeface="Century Gothic" panose="020B0502020202020204" pitchFamily="34" charset="0"/>
              </a:rPr>
              <a:t>like</a:t>
            </a:r>
            <a:r>
              <a:rPr lang="mi-NZ" b="1" dirty="0">
                <a:latin typeface="Century Gothic" panose="020B0502020202020204" pitchFamily="34" charset="0"/>
              </a:rPr>
              <a:t>...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C88EBE-8D9B-4F9A-8D59-7593C949453C}"/>
              </a:ext>
            </a:extLst>
          </p:cNvPr>
          <p:cNvSpPr/>
          <p:nvPr/>
        </p:nvSpPr>
        <p:spPr>
          <a:xfrm>
            <a:off x="254000" y="2423160"/>
            <a:ext cx="5709920" cy="1017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mi-NZ" b="1" dirty="0" err="1">
                <a:latin typeface="Century Gothic" panose="020B0502020202020204" pitchFamily="34" charset="0"/>
              </a:rPr>
              <a:t>On</a:t>
            </a:r>
            <a:r>
              <a:rPr lang="mi-NZ" b="1" dirty="0">
                <a:latin typeface="Century Gothic" panose="020B0502020202020204" pitchFamily="34" charset="0"/>
              </a:rPr>
              <a:t> a </a:t>
            </a:r>
            <a:r>
              <a:rPr lang="mi-NZ" b="1" dirty="0" err="1">
                <a:latin typeface="Century Gothic" panose="020B0502020202020204" pitchFamily="34" charset="0"/>
              </a:rPr>
              <a:t>daily</a:t>
            </a:r>
            <a:r>
              <a:rPr lang="mi-NZ" b="1" dirty="0">
                <a:latin typeface="Century Gothic" panose="020B0502020202020204" pitchFamily="34" charset="0"/>
              </a:rPr>
              <a:t> </a:t>
            </a:r>
            <a:r>
              <a:rPr lang="mi-NZ" b="1" dirty="0" err="1">
                <a:latin typeface="Century Gothic" panose="020B0502020202020204" pitchFamily="34" charset="0"/>
              </a:rPr>
              <a:t>basis</a:t>
            </a:r>
            <a:r>
              <a:rPr lang="mi-NZ" b="1" dirty="0">
                <a:latin typeface="Century Gothic" panose="020B0502020202020204" pitchFamily="34" charset="0"/>
              </a:rPr>
              <a:t> </a:t>
            </a:r>
            <a:r>
              <a:rPr lang="mi-NZ" b="1" dirty="0" err="1">
                <a:latin typeface="Century Gothic" panose="020B0502020202020204" pitchFamily="34" charset="0"/>
              </a:rPr>
              <a:t>by</a:t>
            </a:r>
            <a:r>
              <a:rPr lang="mi-NZ" b="1" dirty="0">
                <a:latin typeface="Century Gothic" panose="020B0502020202020204" pitchFamily="34" charset="0"/>
              </a:rPr>
              <a:t>...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44F0D2-E307-421E-BEE7-74C9D6CB5258}"/>
              </a:ext>
            </a:extLst>
          </p:cNvPr>
          <p:cNvSpPr/>
          <p:nvPr/>
        </p:nvSpPr>
        <p:spPr>
          <a:xfrm>
            <a:off x="6228082" y="2423160"/>
            <a:ext cx="5709920" cy="13235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mi-NZ" b="1" dirty="0" err="1">
                <a:latin typeface="Century Gothic" panose="020B0502020202020204" pitchFamily="34" charset="0"/>
              </a:rPr>
              <a:t>When</a:t>
            </a:r>
            <a:r>
              <a:rPr lang="mi-NZ" b="1" dirty="0">
                <a:latin typeface="Century Gothic" panose="020B0502020202020204" pitchFamily="34" charset="0"/>
              </a:rPr>
              <a:t> I </a:t>
            </a:r>
            <a:r>
              <a:rPr lang="mi-NZ" b="1" dirty="0" err="1">
                <a:latin typeface="Century Gothic" panose="020B0502020202020204" pitchFamily="34" charset="0"/>
              </a:rPr>
              <a:t>need</a:t>
            </a:r>
            <a:r>
              <a:rPr lang="mi-NZ" b="1" dirty="0">
                <a:latin typeface="Century Gothic" panose="020B0502020202020204" pitchFamily="34" charset="0"/>
              </a:rPr>
              <a:t> a </a:t>
            </a:r>
            <a:r>
              <a:rPr lang="mi-NZ" b="1" dirty="0" err="1">
                <a:latin typeface="Century Gothic" panose="020B0502020202020204" pitchFamily="34" charset="0"/>
              </a:rPr>
              <a:t>boost</a:t>
            </a:r>
            <a:r>
              <a:rPr lang="mi-NZ" b="1" dirty="0">
                <a:latin typeface="Century Gothic" panose="020B0502020202020204" pitchFamily="34" charset="0"/>
              </a:rPr>
              <a:t> </a:t>
            </a:r>
            <a:r>
              <a:rPr lang="mi-NZ" b="1" dirty="0" err="1">
                <a:latin typeface="Century Gothic" panose="020B0502020202020204" pitchFamily="34" charset="0"/>
              </a:rPr>
              <a:t>by</a:t>
            </a:r>
            <a:r>
              <a:rPr lang="mi-NZ" b="1" dirty="0">
                <a:latin typeface="Century Gothic" panose="020B0502020202020204" pitchFamily="34" charset="0"/>
              </a:rPr>
              <a:t>...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299BA4-0CC8-42FF-BD81-F2AC36FB1128}"/>
              </a:ext>
            </a:extLst>
          </p:cNvPr>
          <p:cNvSpPr txBox="1"/>
          <p:nvPr/>
        </p:nvSpPr>
        <p:spPr>
          <a:xfrm>
            <a:off x="254000" y="2092960"/>
            <a:ext cx="791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b="1" i="1" dirty="0">
                <a:solidFill>
                  <a:schemeClr val="accent5"/>
                </a:solidFill>
                <a:latin typeface="Century Gothic" panose="020B0502020202020204" pitchFamily="34" charset="0"/>
              </a:rPr>
              <a:t>I </a:t>
            </a:r>
            <a:r>
              <a:rPr lang="mi-NZ" b="1" i="1" dirty="0" err="1">
                <a:solidFill>
                  <a:schemeClr val="accent5"/>
                </a:solidFill>
                <a:latin typeface="Century Gothic" panose="020B0502020202020204" pitchFamily="34" charset="0"/>
              </a:rPr>
              <a:t>maintain</a:t>
            </a:r>
            <a:r>
              <a:rPr lang="mi-NZ" b="1" i="1" dirty="0">
                <a:solidFill>
                  <a:schemeClr val="accent5"/>
                </a:solidFill>
                <a:latin typeface="Century Gothic" panose="020B0502020202020204" pitchFamily="34" charset="0"/>
              </a:rPr>
              <a:t> and </a:t>
            </a:r>
            <a:r>
              <a:rPr lang="mi-NZ" b="1" i="1" dirty="0" err="1">
                <a:solidFill>
                  <a:schemeClr val="accent5"/>
                </a:solidFill>
                <a:latin typeface="Century Gothic" panose="020B0502020202020204" pitchFamily="34" charset="0"/>
              </a:rPr>
              <a:t>enhance</a:t>
            </a:r>
            <a:r>
              <a:rPr lang="mi-NZ" b="1" i="1" dirty="0">
                <a:solidFill>
                  <a:schemeClr val="accent5"/>
                </a:solidFill>
                <a:latin typeface="Century Gothic" panose="020B0502020202020204" pitchFamily="34" charset="0"/>
              </a:rPr>
              <a:t> </a:t>
            </a:r>
            <a:r>
              <a:rPr lang="mi-NZ" b="1" i="1" dirty="0" err="1">
                <a:solidFill>
                  <a:schemeClr val="accent5"/>
                </a:solidFill>
                <a:latin typeface="Century Gothic" panose="020B0502020202020204" pitchFamily="34" charset="0"/>
              </a:rPr>
              <a:t>my</a:t>
            </a:r>
            <a:r>
              <a:rPr lang="mi-NZ" b="1" i="1" dirty="0">
                <a:solidFill>
                  <a:schemeClr val="accent5"/>
                </a:solidFill>
                <a:latin typeface="Century Gothic" panose="020B0502020202020204" pitchFamily="34" charset="0"/>
              </a:rPr>
              <a:t> </a:t>
            </a:r>
            <a:r>
              <a:rPr lang="mi-NZ" b="1" i="1" dirty="0" err="1">
                <a:solidFill>
                  <a:schemeClr val="accent5"/>
                </a:solidFill>
                <a:latin typeface="Century Gothic" panose="020B0502020202020204" pitchFamily="34" charset="0"/>
              </a:rPr>
              <a:t>wellbeing</a:t>
            </a:r>
            <a:r>
              <a:rPr lang="mi-NZ" b="1" i="1" dirty="0">
                <a:solidFill>
                  <a:schemeClr val="accent5"/>
                </a:solidFill>
                <a:latin typeface="Century Gothic" panose="020B0502020202020204" pitchFamily="34" charset="0"/>
              </a:rPr>
              <a:t>...</a:t>
            </a:r>
            <a:endParaRPr lang="en-NZ" b="1" i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B183ED-2F5E-4F4B-AFE4-C57C3109FCA0}"/>
              </a:ext>
            </a:extLst>
          </p:cNvPr>
          <p:cNvSpPr txBox="1"/>
          <p:nvPr/>
        </p:nvSpPr>
        <p:spPr>
          <a:xfrm>
            <a:off x="254000" y="3458608"/>
            <a:ext cx="791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b="1" i="1" dirty="0" err="1">
                <a:solidFill>
                  <a:schemeClr val="accent5"/>
                </a:solidFill>
                <a:latin typeface="Century Gothic" panose="020B0502020202020204" pitchFamily="34" charset="0"/>
              </a:rPr>
              <a:t>Signs</a:t>
            </a:r>
            <a:r>
              <a:rPr lang="mi-NZ" b="1" i="1" dirty="0">
                <a:solidFill>
                  <a:schemeClr val="accent5"/>
                </a:solidFill>
                <a:latin typeface="Century Gothic" panose="020B0502020202020204" pitchFamily="34" charset="0"/>
              </a:rPr>
              <a:t> and </a:t>
            </a:r>
            <a:r>
              <a:rPr lang="mi-NZ" b="1" i="1" dirty="0" err="1">
                <a:solidFill>
                  <a:schemeClr val="accent5"/>
                </a:solidFill>
                <a:latin typeface="Century Gothic" panose="020B0502020202020204" pitchFamily="34" charset="0"/>
              </a:rPr>
              <a:t>action</a:t>
            </a:r>
            <a:r>
              <a:rPr lang="mi-NZ" b="1" i="1" dirty="0">
                <a:solidFill>
                  <a:schemeClr val="accent5"/>
                </a:solidFill>
                <a:latin typeface="Century Gothic" panose="020B0502020202020204" pitchFamily="34" charset="0"/>
              </a:rPr>
              <a:t>...</a:t>
            </a:r>
            <a:endParaRPr lang="en-NZ" b="1" i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FD1653F-8238-47F1-9931-4281E40A7367}"/>
              </a:ext>
            </a:extLst>
          </p:cNvPr>
          <p:cNvSpPr/>
          <p:nvPr/>
        </p:nvSpPr>
        <p:spPr>
          <a:xfrm>
            <a:off x="233680" y="4632960"/>
            <a:ext cx="3855722" cy="15544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mi-NZ" b="1" dirty="0" err="1">
                <a:latin typeface="Century Gothic" panose="020B0502020202020204" pitchFamily="34" charset="0"/>
              </a:rPr>
              <a:t>Triggers</a:t>
            </a:r>
            <a:r>
              <a:rPr lang="mi-NZ" b="1" dirty="0">
                <a:latin typeface="Century Gothic" panose="020B0502020202020204" pitchFamily="34" charset="0"/>
              </a:rPr>
              <a:t>...</a:t>
            </a:r>
          </a:p>
          <a:p>
            <a:endParaRPr lang="en-NZ" sz="1200" dirty="0">
              <a:latin typeface="Century Gothic" panose="020B0502020202020204" pitchFamily="34" charset="0"/>
            </a:endParaRPr>
          </a:p>
          <a:p>
            <a:endParaRPr lang="en-NZ" sz="1600" dirty="0">
              <a:latin typeface="Century Gothic" panose="020B0502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8972EB1-DBAC-46A7-93AF-25A470A7498D}"/>
              </a:ext>
            </a:extLst>
          </p:cNvPr>
          <p:cNvSpPr/>
          <p:nvPr/>
        </p:nvSpPr>
        <p:spPr>
          <a:xfrm>
            <a:off x="4168139" y="4632960"/>
            <a:ext cx="3855722" cy="15544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mi-NZ" b="1" dirty="0" err="1">
                <a:latin typeface="Century Gothic" panose="020B0502020202020204" pitchFamily="34" charset="0"/>
              </a:rPr>
              <a:t>What</a:t>
            </a:r>
            <a:r>
              <a:rPr lang="mi-NZ" b="1" dirty="0">
                <a:latin typeface="Century Gothic" panose="020B0502020202020204" pitchFamily="34" charset="0"/>
              </a:rPr>
              <a:t> I </a:t>
            </a:r>
            <a:r>
              <a:rPr lang="mi-NZ" b="1" dirty="0" err="1">
                <a:latin typeface="Century Gothic" panose="020B0502020202020204" pitchFamily="34" charset="0"/>
              </a:rPr>
              <a:t>can</a:t>
            </a:r>
            <a:r>
              <a:rPr lang="mi-NZ" b="1" dirty="0">
                <a:latin typeface="Century Gothic" panose="020B0502020202020204" pitchFamily="34" charset="0"/>
              </a:rPr>
              <a:t> </a:t>
            </a:r>
            <a:r>
              <a:rPr lang="mi-NZ" b="1" dirty="0" err="1">
                <a:latin typeface="Century Gothic" panose="020B0502020202020204" pitchFamily="34" charset="0"/>
              </a:rPr>
              <a:t>do</a:t>
            </a:r>
            <a:r>
              <a:rPr lang="mi-NZ" b="1" dirty="0">
                <a:latin typeface="Century Gothic" panose="020B0502020202020204" pitchFamily="34" charset="0"/>
              </a:rPr>
              <a:t>...</a:t>
            </a:r>
          </a:p>
          <a:p>
            <a:endParaRPr lang="mi-NZ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NZ" sz="1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15D0FA2-C23B-4A47-BDAA-200CF5DBFB21}"/>
              </a:ext>
            </a:extLst>
          </p:cNvPr>
          <p:cNvSpPr/>
          <p:nvPr/>
        </p:nvSpPr>
        <p:spPr>
          <a:xfrm>
            <a:off x="8102598" y="4632960"/>
            <a:ext cx="3855722" cy="15544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mi-NZ" b="1" dirty="0" err="1">
                <a:latin typeface="Century Gothic" panose="020B0502020202020204" pitchFamily="34" charset="0"/>
              </a:rPr>
              <a:t>What</a:t>
            </a:r>
            <a:r>
              <a:rPr lang="mi-NZ" b="1" dirty="0">
                <a:latin typeface="Century Gothic" panose="020B0502020202020204" pitchFamily="34" charset="0"/>
              </a:rPr>
              <a:t> </a:t>
            </a:r>
            <a:r>
              <a:rPr lang="mi-NZ" b="1" dirty="0" err="1">
                <a:latin typeface="Century Gothic" panose="020B0502020202020204" pitchFamily="34" charset="0"/>
              </a:rPr>
              <a:t>others</a:t>
            </a:r>
            <a:r>
              <a:rPr lang="mi-NZ" b="1" dirty="0">
                <a:latin typeface="Century Gothic" panose="020B0502020202020204" pitchFamily="34" charset="0"/>
              </a:rPr>
              <a:t> </a:t>
            </a:r>
            <a:r>
              <a:rPr lang="mi-NZ" b="1" dirty="0" err="1">
                <a:latin typeface="Century Gothic" panose="020B0502020202020204" pitchFamily="34" charset="0"/>
              </a:rPr>
              <a:t>can</a:t>
            </a:r>
            <a:r>
              <a:rPr lang="mi-NZ" b="1" dirty="0">
                <a:latin typeface="Century Gothic" panose="020B0502020202020204" pitchFamily="34" charset="0"/>
              </a:rPr>
              <a:t> </a:t>
            </a:r>
            <a:r>
              <a:rPr lang="mi-NZ" b="1" dirty="0" err="1">
                <a:latin typeface="Century Gothic" panose="020B0502020202020204" pitchFamily="34" charset="0"/>
              </a:rPr>
              <a:t>do</a:t>
            </a:r>
            <a:r>
              <a:rPr lang="mi-NZ" b="1" dirty="0">
                <a:latin typeface="Century Gothic" panose="020B0502020202020204" pitchFamily="34" charset="0"/>
              </a:rPr>
              <a:t>...</a:t>
            </a:r>
          </a:p>
          <a:p>
            <a:endParaRPr lang="mi-NZ" sz="1200" dirty="0">
              <a:latin typeface="Century Gothic" panose="020B0502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A986029-6C02-4243-B6D8-95793F61E23B}"/>
              </a:ext>
            </a:extLst>
          </p:cNvPr>
          <p:cNvSpPr/>
          <p:nvPr/>
        </p:nvSpPr>
        <p:spPr>
          <a:xfrm>
            <a:off x="254000" y="3827940"/>
            <a:ext cx="11684000" cy="7237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mi-NZ" b="1" dirty="0" err="1">
                <a:latin typeface="Century Gothic" panose="020B0502020202020204" pitchFamily="34" charset="0"/>
              </a:rPr>
              <a:t>Early</a:t>
            </a:r>
            <a:r>
              <a:rPr lang="mi-NZ" b="1" dirty="0">
                <a:latin typeface="Century Gothic" panose="020B0502020202020204" pitchFamily="34" charset="0"/>
              </a:rPr>
              <a:t> </a:t>
            </a:r>
            <a:r>
              <a:rPr lang="mi-NZ" b="1" dirty="0" err="1">
                <a:latin typeface="Century Gothic" panose="020B0502020202020204" pitchFamily="34" charset="0"/>
              </a:rPr>
              <a:t>warning</a:t>
            </a:r>
            <a:r>
              <a:rPr lang="mi-NZ" b="1" dirty="0">
                <a:latin typeface="Century Gothic" panose="020B0502020202020204" pitchFamily="34" charset="0"/>
              </a:rPr>
              <a:t> </a:t>
            </a:r>
            <a:r>
              <a:rPr lang="mi-NZ" b="1" dirty="0" err="1">
                <a:latin typeface="Century Gothic" panose="020B0502020202020204" pitchFamily="34" charset="0"/>
              </a:rPr>
              <a:t>signs</a:t>
            </a:r>
            <a:r>
              <a:rPr lang="mi-NZ" b="1" dirty="0">
                <a:latin typeface="Century Gothic" panose="020B0502020202020204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951812167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COLOR-A38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2C2F45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T Sample PPT" id="{40E731D6-687C-6249-A617-DE262014D632}" vid="{8D98BEC4-0830-BD4E-A5BD-71D54C7812D8}"/>
    </a:ext>
  </a:extLst>
</a:theme>
</file>

<file path=ppt/theme/theme2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CITO PowerPoint Template_Jan2015" id="{181A58F8-CFD6-4DC4-A77A-2AC9CC978AFC}" vid="{52FD6E69-B755-496E-94BA-D70B857F3503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 Pūkenga">
  <a:themeElements>
    <a:clrScheme name="Te Pūkenga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92D050"/>
      </a:accent1>
      <a:accent2>
        <a:srgbClr val="3BAD5F"/>
      </a:accent2>
      <a:accent3>
        <a:srgbClr val="338D47"/>
      </a:accent3>
      <a:accent4>
        <a:srgbClr val="216E31"/>
      </a:accent4>
      <a:accent5>
        <a:srgbClr val="1E4F2A"/>
      </a:accent5>
      <a:accent6>
        <a:srgbClr val="15291B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 Pūkenga" id="{43B1ABD3-0B9F-4660-8BFC-818C65D8DA82}" vid="{574EB486-A760-4267-BE67-2B49F8BCE041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adytoSendNetwork xmlns="d031ba6c-8596-4b73-a0ca-1b90657be43c">true</ReadytoSendNetwork>
    <Information xmlns="d031ba6c-8596-4b73-a0ca-1b90657be43c" xsi:nil="true"/>
    <Kaitiaki xmlns="d031ba6c-8596-4b73-a0ca-1b90657be43c" xsi:nil="true"/>
    <TaxCatchAll xmlns="da3e4e85-c606-4554-a910-68622c625f19" xsi:nil="true"/>
    <lcf76f155ced4ddcb4097134ff3c332f xmlns="d031ba6c-8596-4b73-a0ca-1b90657be43c">
      <Terms xmlns="http://schemas.microsoft.com/office/infopath/2007/PartnerControls"/>
    </lcf76f155ced4ddcb4097134ff3c332f>
    <Approval xmlns="d031ba6c-8596-4b73-a0ca-1b90657be43c" xsi:nil="true"/>
    <ApprovalStatus xmlns="d031ba6c-8596-4b73-a0ca-1b90657be43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C000E3C690E64A9540507AAA3B6F55" ma:contentTypeVersion="35" ma:contentTypeDescription="Create a new document." ma:contentTypeScope="" ma:versionID="61510d6a6dc30824fa2fcee15504edb8">
  <xsd:schema xmlns:xsd="http://www.w3.org/2001/XMLSchema" xmlns:xs="http://www.w3.org/2001/XMLSchema" xmlns:p="http://schemas.microsoft.com/office/2006/metadata/properties" xmlns:ns2="d031ba6c-8596-4b73-a0ca-1b90657be43c" xmlns:ns3="da3e4e85-c606-4554-a910-68622c625f19" targetNamespace="http://schemas.microsoft.com/office/2006/metadata/properties" ma:root="true" ma:fieldsID="1e3a3763975037e4f5e1097f2d940cf5" ns2:_="" ns3:_="">
    <xsd:import namespace="d031ba6c-8596-4b73-a0ca-1b90657be43c"/>
    <xsd:import namespace="da3e4e85-c606-4554-a910-68622c625f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ReadytoSendNetwork" minOccurs="0"/>
                <xsd:element ref="ns2:MediaServiceLocation" minOccurs="0"/>
                <xsd:element ref="ns2:Information" minOccurs="0"/>
                <xsd:element ref="ns2:Kaitiaki" minOccurs="0"/>
                <xsd:element ref="ns3:TaxCatchAll" minOccurs="0"/>
                <xsd:element ref="ns2:lcf76f155ced4ddcb4097134ff3c332f" minOccurs="0"/>
                <xsd:element ref="ns2:Approval" minOccurs="0"/>
                <xsd:element ref="ns2:Approval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31ba6c-8596-4b73-a0ca-1b90657be4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ReadytoSendNetwork" ma:index="20" nillable="true" ma:displayName="01 Ready to Send Network" ma:default="1" ma:description="Send to recipient for edits, due Tuesday 6 July." ma:format="Dropdown" ma:internalName="ReadytoSendNetwork">
      <xsd:simpleType>
        <xsd:restriction base="dms:Boolea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Information" ma:index="22" nillable="true" ma:displayName="Information" ma:format="Dropdown" ma:internalName="Information">
      <xsd:simpleType>
        <xsd:restriction base="dms:Note">
          <xsd:maxLength value="255"/>
        </xsd:restriction>
      </xsd:simpleType>
    </xsd:element>
    <xsd:element name="Kaitiaki" ma:index="23" nillable="true" ma:displayName="Notes" ma:format="Dropdown" ma:internalName="Kaitiaki">
      <xsd:simpleType>
        <xsd:restriction base="dms:Note">
          <xsd:maxLength value="25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7749db1a-6c0b-4ff4-8a55-3df930a2b3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Approval" ma:index="27" nillable="true" ma:displayName="Approval" ma:format="Dropdown" ma:list="d031ba6c-8596-4b73-a0ca-1b90657be43c" ma:internalName="Approval" ma:showField="Title">
      <xsd:simpleType>
        <xsd:restriction base="dms:Lookup"/>
      </xsd:simpleType>
    </xsd:element>
    <xsd:element name="ApprovalStatus" ma:index="28" nillable="true" ma:displayName="Approval Status" ma:format="Dropdown" ma:internalName="ApprovalStatu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3e4e85-c606-4554-a910-68622c625f1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d882a9e-f570-43cc-9265-773aabc68979}" ma:internalName="TaxCatchAll" ma:showField="CatchAllData" ma:web="da3e4e85-c606-4554-a910-68622c625f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55129A-572D-41D1-8C3F-725394B767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6BE6D8-97D6-48CB-8D5A-F36E1F25340D}">
  <ds:schemaRefs>
    <ds:schemaRef ds:uri="d031ba6c-8596-4b73-a0ca-1b90657be43c"/>
    <ds:schemaRef ds:uri="da3e4e85-c606-4554-a910-68622c625f1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1B8962F-1FEF-4B24-BA65-B5544CE5C7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31ba6c-8596-4b73-a0ca-1b90657be43c"/>
    <ds:schemaRef ds:uri="da3e4e85-c606-4554-a910-68622c625f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2049</TotalTime>
  <Words>206</Words>
  <Application>Microsoft Office PowerPoint</Application>
  <PresentationFormat>Widescreen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Trebuchet MS</vt:lpstr>
      <vt:lpstr>Contents Slide Master</vt:lpstr>
      <vt:lpstr>14_Custom Design</vt:lpstr>
      <vt:lpstr>5_Custom Design</vt:lpstr>
      <vt:lpstr>Custom Design</vt:lpstr>
      <vt:lpstr>3_Custom Design</vt:lpstr>
      <vt:lpstr>Te Pūkenga</vt:lpstr>
      <vt:lpstr>Tōku hauora l My wellbeing plan -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Hayley Laughton</cp:lastModifiedBy>
  <cp:revision>65</cp:revision>
  <dcterms:created xsi:type="dcterms:W3CDTF">2019-01-14T06:35:35Z</dcterms:created>
  <dcterms:modified xsi:type="dcterms:W3CDTF">2023-05-28T20:28:34Z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0x010100FBC000E3C690E64A9540507AAA3B6F55</vt:lpwstr>
  </property>
</Properties>
</file>