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5"/>
  </p:notesMasterIdLst>
  <p:sldIdLst>
    <p:sldId id="278" r:id="rId7"/>
    <p:sldId id="281" r:id="rId8"/>
    <p:sldId id="266" r:id="rId9"/>
    <p:sldId id="296" r:id="rId10"/>
    <p:sldId id="280" r:id="rId11"/>
    <p:sldId id="258" r:id="rId12"/>
    <p:sldId id="259" r:id="rId13"/>
    <p:sldId id="286" r:id="rId14"/>
    <p:sldId id="287" r:id="rId15"/>
    <p:sldId id="262" r:id="rId16"/>
    <p:sldId id="292" r:id="rId17"/>
    <p:sldId id="293" r:id="rId18"/>
    <p:sldId id="283" r:id="rId19"/>
    <p:sldId id="282" r:id="rId20"/>
    <p:sldId id="264" r:id="rId21"/>
    <p:sldId id="284" r:id="rId22"/>
    <p:sldId id="267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haw" initials="SS" lastIdx="1" clrIdx="0">
    <p:extLst>
      <p:ext uri="{19B8F6BF-5375-455C-9EA6-DF929625EA0E}">
        <p15:presenceInfo xmlns:p15="http://schemas.microsoft.com/office/powerpoint/2012/main" userId="S::sarah.shaw@tepukenga.ac.nz::7529ac38-01c4-4afd-9bba-72a7ad6daf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CB0D6-7357-365B-E72F-76C379C38986}" v="3" dt="2025-03-03T00:56:05.925"/>
    <p1510:client id="{9BBBF8A7-2583-4B36-8A87-2553F24DAFD1}" v="53" dt="2025-03-03T00:29:1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Askerud" userId="S::aaskerud@op.ac.nz::2fc108ee-d028-4715-a62f-09a3b83c47cc" providerId="AD" clId="Web-{741CB0D6-7357-365B-E72F-76C379C38986}"/>
    <pc:docChg chg="delSld sldOrd">
      <pc:chgData name="Anna Askerud" userId="S::aaskerud@op.ac.nz::2fc108ee-d028-4715-a62f-09a3b83c47cc" providerId="AD" clId="Web-{741CB0D6-7357-365B-E72F-76C379C38986}" dt="2025-03-03T00:56:05.925" v="2"/>
      <pc:docMkLst>
        <pc:docMk/>
      </pc:docMkLst>
      <pc:sldChg chg="del">
        <pc:chgData name="Anna Askerud" userId="S::aaskerud@op.ac.nz::2fc108ee-d028-4715-a62f-09a3b83c47cc" providerId="AD" clId="Web-{741CB0D6-7357-365B-E72F-76C379C38986}" dt="2025-03-03T00:56:05.925" v="2"/>
        <pc:sldMkLst>
          <pc:docMk/>
          <pc:sldMk cId="4216207894" sldId="285"/>
        </pc:sldMkLst>
      </pc:sldChg>
      <pc:sldChg chg="ord">
        <pc:chgData name="Anna Askerud" userId="S::aaskerud@op.ac.nz::2fc108ee-d028-4715-a62f-09a3b83c47cc" providerId="AD" clId="Web-{741CB0D6-7357-365B-E72F-76C379C38986}" dt="2025-03-03T00:55:44.784" v="1"/>
        <pc:sldMkLst>
          <pc:docMk/>
          <pc:sldMk cId="1528329296" sldId="296"/>
        </pc:sldMkLst>
      </pc:sldChg>
      <pc:sldChg chg="del">
        <pc:chgData name="Anna Askerud" userId="S::aaskerud@op.ac.nz::2fc108ee-d028-4715-a62f-09a3b83c47cc" providerId="AD" clId="Web-{741CB0D6-7357-365B-E72F-76C379C38986}" dt="2025-03-03T00:55:16.924" v="0"/>
        <pc:sldMkLst>
          <pc:docMk/>
          <pc:sldMk cId="794343085" sldId="343"/>
        </pc:sldMkLst>
      </pc:sldChg>
    </pc:docChg>
  </pc:docChgLst>
  <pc:docChgLst>
    <pc:chgData name="Kerry Davis" userId="S::kerryd@op.ac.nz::5375b33f-0039-49d1-bf6e-df604412d33a" providerId="AD" clId="Web-{523E39B5-17B2-69F1-2D7E-7FCBE73496C5}"/>
    <pc:docChg chg="addSld modSld">
      <pc:chgData name="Kerry Davis" userId="S::kerryd@op.ac.nz::5375b33f-0039-49d1-bf6e-df604412d33a" providerId="AD" clId="Web-{523E39B5-17B2-69F1-2D7E-7FCBE73496C5}" dt="2025-02-09T19:51:21.368" v="10" actId="1076"/>
      <pc:docMkLst>
        <pc:docMk/>
      </pc:docMkLst>
      <pc:sldChg chg="addSp delSp modSp new">
        <pc:chgData name="Kerry Davis" userId="S::kerryd@op.ac.nz::5375b33f-0039-49d1-bf6e-df604412d33a" providerId="AD" clId="Web-{523E39B5-17B2-69F1-2D7E-7FCBE73496C5}" dt="2025-02-09T19:51:21.368" v="10" actId="1076"/>
        <pc:sldMkLst>
          <pc:docMk/>
          <pc:sldMk cId="446086746" sldId="345"/>
        </pc:sldMkLst>
        <pc:spChg chg="mod">
          <ac:chgData name="Kerry Davis" userId="S::kerryd@op.ac.nz::5375b33f-0039-49d1-bf6e-df604412d33a" providerId="AD" clId="Web-{523E39B5-17B2-69F1-2D7E-7FCBE73496C5}" dt="2025-02-09T19:51:04.304" v="9" actId="14100"/>
          <ac:spMkLst>
            <pc:docMk/>
            <pc:sldMk cId="446086746" sldId="345"/>
            <ac:spMk id="2" creationId="{F6D212F3-FF1E-9352-F6FA-229D37E31E19}"/>
          </ac:spMkLst>
        </pc:spChg>
        <pc:spChg chg="del">
          <ac:chgData name="Kerry Davis" userId="S::kerryd@op.ac.nz::5375b33f-0039-49d1-bf6e-df604412d33a" providerId="AD" clId="Web-{523E39B5-17B2-69F1-2D7E-7FCBE73496C5}" dt="2025-02-09T19:49:32.829" v="1"/>
          <ac:spMkLst>
            <pc:docMk/>
            <pc:sldMk cId="446086746" sldId="345"/>
            <ac:spMk id="3" creationId="{A5F6707E-C5E0-16A6-2127-528D49657BE3}"/>
          </ac:spMkLst>
        </pc:spChg>
        <pc:picChg chg="add mod ord">
          <ac:chgData name="Kerry Davis" userId="S::kerryd@op.ac.nz::5375b33f-0039-49d1-bf6e-df604412d33a" providerId="AD" clId="Web-{523E39B5-17B2-69F1-2D7E-7FCBE73496C5}" dt="2025-02-09T19:51:21.368" v="10" actId="1076"/>
          <ac:picMkLst>
            <pc:docMk/>
            <pc:sldMk cId="446086746" sldId="345"/>
            <ac:picMk id="4" creationId="{4C369587-F3C1-7C65-3425-BFB243FFD4BD}"/>
          </ac:picMkLst>
        </pc:picChg>
      </pc:sldChg>
    </pc:docChg>
  </pc:docChgLst>
  <pc:docChgLst>
    <pc:chgData name="Anna Askerud" userId="S::aaskerud@op.ac.nz::2fc108ee-d028-4715-a62f-09a3b83c47cc" providerId="AD" clId="Web-{A26E2176-35AD-14B1-8998-E17F4537C71F}"/>
    <pc:docChg chg="delSld modSld sldOrd">
      <pc:chgData name="Anna Askerud" userId="S::aaskerud@op.ac.nz::2fc108ee-d028-4715-a62f-09a3b83c47cc" providerId="AD" clId="Web-{A26E2176-35AD-14B1-8998-E17F4537C71F}" dt="2025-02-19T20:13:48.748" v="11"/>
      <pc:docMkLst>
        <pc:docMk/>
      </pc:docMkLst>
      <pc:sldChg chg="ord">
        <pc:chgData name="Anna Askerud" userId="S::aaskerud@op.ac.nz::2fc108ee-d028-4715-a62f-09a3b83c47cc" providerId="AD" clId="Web-{A26E2176-35AD-14B1-8998-E17F4537C71F}" dt="2025-02-19T20:09:10.147" v="3"/>
        <pc:sldMkLst>
          <pc:docMk/>
          <pc:sldMk cId="1977234786" sldId="283"/>
        </pc:sldMkLst>
      </pc:sldChg>
      <pc:sldChg chg="delSp">
        <pc:chgData name="Anna Askerud" userId="S::aaskerud@op.ac.nz::2fc108ee-d028-4715-a62f-09a3b83c47cc" providerId="AD" clId="Web-{A26E2176-35AD-14B1-8998-E17F4537C71F}" dt="2025-02-19T20:13:48.748" v="11"/>
        <pc:sldMkLst>
          <pc:docMk/>
          <pc:sldMk cId="2435343080" sldId="286"/>
        </pc:sldMkLst>
        <pc:spChg chg="del">
          <ac:chgData name="Anna Askerud" userId="S::aaskerud@op.ac.nz::2fc108ee-d028-4715-a62f-09a3b83c47cc" providerId="AD" clId="Web-{A26E2176-35AD-14B1-8998-E17F4537C71F}" dt="2025-02-19T20:13:48.748" v="11"/>
          <ac:spMkLst>
            <pc:docMk/>
            <pc:sldMk cId="2435343080" sldId="286"/>
            <ac:spMk id="2" creationId="{BDD038A1-E16F-EF43-C1F0-3D9717D0D230}"/>
          </ac:spMkLst>
        </pc:spChg>
      </pc:sldChg>
      <pc:sldChg chg="delSp">
        <pc:chgData name="Anna Askerud" userId="S::aaskerud@op.ac.nz::2fc108ee-d028-4715-a62f-09a3b83c47cc" providerId="AD" clId="Web-{A26E2176-35AD-14B1-8998-E17F4537C71F}" dt="2025-02-19T20:12:20.964" v="5"/>
        <pc:sldMkLst>
          <pc:docMk/>
          <pc:sldMk cId="1104386916" sldId="287"/>
        </pc:sldMkLst>
        <pc:spChg chg="del">
          <ac:chgData name="Anna Askerud" userId="S::aaskerud@op.ac.nz::2fc108ee-d028-4715-a62f-09a3b83c47cc" providerId="AD" clId="Web-{A26E2176-35AD-14B1-8998-E17F4537C71F}" dt="2025-02-19T20:12:17.652" v="4"/>
          <ac:spMkLst>
            <pc:docMk/>
            <pc:sldMk cId="1104386916" sldId="287"/>
            <ac:spMk id="2" creationId="{11AE6E00-A563-915A-D2F6-837E2522171B}"/>
          </ac:spMkLst>
        </pc:spChg>
        <pc:spChg chg="del">
          <ac:chgData name="Anna Askerud" userId="S::aaskerud@op.ac.nz::2fc108ee-d028-4715-a62f-09a3b83c47cc" providerId="AD" clId="Web-{A26E2176-35AD-14B1-8998-E17F4537C71F}" dt="2025-02-19T20:12:20.964" v="5"/>
          <ac:spMkLst>
            <pc:docMk/>
            <pc:sldMk cId="1104386916" sldId="287"/>
            <ac:spMk id="3" creationId="{AC85BCD9-AB6B-2A0C-B5EF-CABD94046219}"/>
          </ac:spMkLst>
        </pc:spChg>
      </pc:sldChg>
      <pc:sldChg chg="del">
        <pc:chgData name="Anna Askerud" userId="S::aaskerud@op.ac.nz::2fc108ee-d028-4715-a62f-09a3b83c47cc" providerId="AD" clId="Web-{A26E2176-35AD-14B1-8998-E17F4537C71F}" dt="2025-02-19T20:12:31.918" v="7"/>
        <pc:sldMkLst>
          <pc:docMk/>
          <pc:sldMk cId="3176285473" sldId="288"/>
        </pc:sldMkLst>
      </pc:sldChg>
      <pc:sldChg chg="del">
        <pc:chgData name="Anna Askerud" userId="S::aaskerud@op.ac.nz::2fc108ee-d028-4715-a62f-09a3b83c47cc" providerId="AD" clId="Web-{A26E2176-35AD-14B1-8998-E17F4537C71F}" dt="2025-02-19T20:12:34.558" v="8"/>
        <pc:sldMkLst>
          <pc:docMk/>
          <pc:sldMk cId="2147021234" sldId="289"/>
        </pc:sldMkLst>
      </pc:sldChg>
      <pc:sldChg chg="del">
        <pc:chgData name="Anna Askerud" userId="S::aaskerud@op.ac.nz::2fc108ee-d028-4715-a62f-09a3b83c47cc" providerId="AD" clId="Web-{A26E2176-35AD-14B1-8998-E17F4537C71F}" dt="2025-02-19T20:12:36.762" v="9"/>
        <pc:sldMkLst>
          <pc:docMk/>
          <pc:sldMk cId="1412403028" sldId="290"/>
        </pc:sldMkLst>
      </pc:sldChg>
      <pc:sldChg chg="del">
        <pc:chgData name="Anna Askerud" userId="S::aaskerud@op.ac.nz::2fc108ee-d028-4715-a62f-09a3b83c47cc" providerId="AD" clId="Web-{A26E2176-35AD-14B1-8998-E17F4537C71F}" dt="2025-02-19T20:12:28.058" v="6"/>
        <pc:sldMkLst>
          <pc:docMk/>
          <pc:sldMk cId="2601902184" sldId="291"/>
        </pc:sldMkLst>
      </pc:sldChg>
      <pc:sldChg chg="del">
        <pc:chgData name="Anna Askerud" userId="S::aaskerud@op.ac.nz::2fc108ee-d028-4715-a62f-09a3b83c47cc" providerId="AD" clId="Web-{A26E2176-35AD-14B1-8998-E17F4537C71F}" dt="2025-02-19T20:13:00.887" v="10"/>
        <pc:sldMkLst>
          <pc:docMk/>
          <pc:sldMk cId="2990384771" sldId="294"/>
        </pc:sldMkLst>
      </pc:sldChg>
      <pc:sldChg chg="del">
        <pc:chgData name="Anna Askerud" userId="S::aaskerud@op.ac.nz::2fc108ee-d028-4715-a62f-09a3b83c47cc" providerId="AD" clId="Web-{A26E2176-35AD-14B1-8998-E17F4537C71F}" dt="2025-02-19T20:07:39.958" v="0"/>
        <pc:sldMkLst>
          <pc:docMk/>
          <pc:sldMk cId="446086746" sldId="345"/>
        </pc:sldMkLst>
      </pc:sldChg>
    </pc:docChg>
  </pc:docChgLst>
  <pc:docChgLst>
    <pc:chgData name="Kerry Davis" userId="S::kerryd@op.ac.nz::5375b33f-0039-49d1-bf6e-df604412d33a" providerId="AD" clId="Web-{9BBBF8A7-2583-4B36-8A87-2553F24DAFD1}"/>
    <pc:docChg chg="delSld modSld">
      <pc:chgData name="Kerry Davis" userId="S::kerryd@op.ac.nz::5375b33f-0039-49d1-bf6e-df604412d33a" providerId="AD" clId="Web-{9BBBF8A7-2583-4B36-8A87-2553F24DAFD1}" dt="2025-03-03T00:29:10.831" v="47"/>
      <pc:docMkLst>
        <pc:docMk/>
      </pc:docMkLst>
      <pc:sldChg chg="addSp modSp">
        <pc:chgData name="Kerry Davis" userId="S::kerryd@op.ac.nz::5375b33f-0039-49d1-bf6e-df604412d33a" providerId="AD" clId="Web-{9BBBF8A7-2583-4B36-8A87-2553F24DAFD1}" dt="2025-03-03T00:29:07.222" v="46" actId="20577"/>
        <pc:sldMkLst>
          <pc:docMk/>
          <pc:sldMk cId="1765329695" sldId="282"/>
        </pc:sldMkLst>
        <pc:spChg chg="mod">
          <ac:chgData name="Kerry Davis" userId="S::kerryd@op.ac.nz::5375b33f-0039-49d1-bf6e-df604412d33a" providerId="AD" clId="Web-{9BBBF8A7-2583-4B36-8A87-2553F24DAFD1}" dt="2025-03-03T00:29:07.222" v="46" actId="20577"/>
          <ac:spMkLst>
            <pc:docMk/>
            <pc:sldMk cId="1765329695" sldId="282"/>
            <ac:spMk id="3" creationId="{3551DAED-AC57-9745-90B4-D98B0C390B13}"/>
          </ac:spMkLst>
        </pc:spChg>
        <pc:picChg chg="add mod">
          <ac:chgData name="Kerry Davis" userId="S::kerryd@op.ac.nz::5375b33f-0039-49d1-bf6e-df604412d33a" providerId="AD" clId="Web-{9BBBF8A7-2583-4B36-8A87-2553F24DAFD1}" dt="2025-03-03T00:28:52.300" v="30" actId="1076"/>
          <ac:picMkLst>
            <pc:docMk/>
            <pc:sldMk cId="1765329695" sldId="282"/>
            <ac:picMk id="4" creationId="{4B09F0E5-715B-A1AE-A7C3-73682633D4FB}"/>
          </ac:picMkLst>
        </pc:picChg>
      </pc:sldChg>
      <pc:sldChg chg="addSp delSp modSp">
        <pc:chgData name="Kerry Davis" userId="S::kerryd@op.ac.nz::5375b33f-0039-49d1-bf6e-df604412d33a" providerId="AD" clId="Web-{9BBBF8A7-2583-4B36-8A87-2553F24DAFD1}" dt="2025-03-03T00:27:21.985" v="21" actId="1076"/>
        <pc:sldMkLst>
          <pc:docMk/>
          <pc:sldMk cId="2435343080" sldId="286"/>
        </pc:sldMkLst>
        <pc:spChg chg="mod">
          <ac:chgData name="Kerry Davis" userId="S::kerryd@op.ac.nz::5375b33f-0039-49d1-bf6e-df604412d33a" providerId="AD" clId="Web-{9BBBF8A7-2583-4B36-8A87-2553F24DAFD1}" dt="2025-03-03T00:26:02.374" v="16" actId="20577"/>
          <ac:spMkLst>
            <pc:docMk/>
            <pc:sldMk cId="2435343080" sldId="286"/>
            <ac:spMk id="3" creationId="{FC50B960-BE0D-6789-9CEA-70FBA70DD588}"/>
          </ac:spMkLst>
        </pc:spChg>
        <pc:picChg chg="add mod">
          <ac:chgData name="Kerry Davis" userId="S::kerryd@op.ac.nz::5375b33f-0039-49d1-bf6e-df604412d33a" providerId="AD" clId="Web-{9BBBF8A7-2583-4B36-8A87-2553F24DAFD1}" dt="2025-03-03T00:27:21.985" v="21" actId="1076"/>
          <ac:picMkLst>
            <pc:docMk/>
            <pc:sldMk cId="2435343080" sldId="286"/>
            <ac:picMk id="2" creationId="{2B8FF2FF-F816-A3AF-5AF0-00608A31588C}"/>
          </ac:picMkLst>
        </pc:picChg>
        <pc:picChg chg="del mod">
          <ac:chgData name="Kerry Davis" userId="S::kerryd@op.ac.nz::5375b33f-0039-49d1-bf6e-df604412d33a" providerId="AD" clId="Web-{9BBBF8A7-2583-4B36-8A87-2553F24DAFD1}" dt="2025-03-03T00:26:10.780" v="18"/>
          <ac:picMkLst>
            <pc:docMk/>
            <pc:sldMk cId="2435343080" sldId="286"/>
            <ac:picMk id="5" creationId="{BFA7BFD9-C9CE-010A-CAD6-C329F0AC7B41}"/>
          </ac:picMkLst>
        </pc:picChg>
      </pc:sldChg>
      <pc:sldChg chg="addSp delSp modSp">
        <pc:chgData name="Kerry Davis" userId="S::kerryd@op.ac.nz::5375b33f-0039-49d1-bf6e-df604412d33a" providerId="AD" clId="Web-{9BBBF8A7-2583-4B36-8A87-2553F24DAFD1}" dt="2025-03-03T00:28:17.002" v="27" actId="1076"/>
        <pc:sldMkLst>
          <pc:docMk/>
          <pc:sldMk cId="1104386916" sldId="287"/>
        </pc:sldMkLst>
        <pc:picChg chg="add mod">
          <ac:chgData name="Kerry Davis" userId="S::kerryd@op.ac.nz::5375b33f-0039-49d1-bf6e-df604412d33a" providerId="AD" clId="Web-{9BBBF8A7-2583-4B36-8A87-2553F24DAFD1}" dt="2025-03-03T00:28:17.002" v="27" actId="1076"/>
          <ac:picMkLst>
            <pc:docMk/>
            <pc:sldMk cId="1104386916" sldId="287"/>
            <ac:picMk id="2" creationId="{EDBF9E63-59C1-5BEB-2308-B993766B3CAE}"/>
          </ac:picMkLst>
        </pc:picChg>
        <pc:picChg chg="del">
          <ac:chgData name="Kerry Davis" userId="S::kerryd@op.ac.nz::5375b33f-0039-49d1-bf6e-df604412d33a" providerId="AD" clId="Web-{9BBBF8A7-2583-4B36-8A87-2553F24DAFD1}" dt="2025-03-03T00:27:30.032" v="22"/>
          <ac:picMkLst>
            <pc:docMk/>
            <pc:sldMk cId="1104386916" sldId="287"/>
            <ac:picMk id="5" creationId="{42893184-CDDF-EBDC-EEF6-0A7713C48117}"/>
          </ac:picMkLst>
        </pc:picChg>
      </pc:sldChg>
      <pc:sldChg chg="delSp del">
        <pc:chgData name="Kerry Davis" userId="S::kerryd@op.ac.nz::5375b33f-0039-49d1-bf6e-df604412d33a" providerId="AD" clId="Web-{9BBBF8A7-2583-4B36-8A87-2553F24DAFD1}" dt="2025-03-03T00:29:10.831" v="47"/>
        <pc:sldMkLst>
          <pc:docMk/>
          <pc:sldMk cId="1491844572" sldId="344"/>
        </pc:sldMkLst>
        <pc:picChg chg="del">
          <ac:chgData name="Kerry Davis" userId="S::kerryd@op.ac.nz::5375b33f-0039-49d1-bf6e-df604412d33a" providerId="AD" clId="Web-{9BBBF8A7-2583-4B36-8A87-2553F24DAFD1}" dt="2025-03-03T00:28:41.893" v="28"/>
          <ac:picMkLst>
            <pc:docMk/>
            <pc:sldMk cId="1491844572" sldId="344"/>
            <ac:picMk id="5" creationId="{D858A5B7-39C0-411C-A504-7CD17022BB44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5:57:13.196" idx="1">
    <p:pos x="-12" y="-300"/>
    <p:text>If you need any help with diagrams or images please contact marketing@tepukenga.ac.nz</p:text>
    <p:extLst>
      <p:ext uri="{C676402C-5697-4E1C-873F-D02D1690AC5C}">
        <p15:threadingInfo xmlns:p15="http://schemas.microsoft.com/office/powerpoint/2012/main" timeZoneBias="-7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97F3-CC06-4C3B-9672-AC86E41E80A0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1606-7869-4A22-81FA-50308B96C81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096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0B204-70C0-4512-9959-D5EFB29970A0}" type="slidenum">
              <a:rPr kumimoji="0" lang="en-N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N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4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59C9-5989-4421-9697-6D2EAF466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8AECA-EEF7-41EA-895F-E14EFC25B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70F5-BAD4-4A22-AF8A-4021D14D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C580-247F-48C4-AD9C-0446A339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90C-064B-42CB-A110-D1D78D2D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889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8B7B-031C-478D-8793-80FFAD8B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6081-60A7-46E8-9344-75037CCB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215F-F53B-45CF-AE74-ED14133C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9EFB-F5A2-4CEF-AC1D-E964CCBD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B0403-4230-4CA5-93E6-0369B648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42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D8DF9-AF67-455F-8508-AE0A7DFB0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AFD49-DC53-44D6-B5BA-9620F3B41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7E81-B651-4F8A-B8AC-C6D795CC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DE38-1E72-4F91-8145-AF41E3B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073A-74AD-499E-B36A-E93FF76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06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9D18F-E9B0-A947-888B-4E17DC312C6F}"/>
              </a:ext>
            </a:extLst>
          </p:cNvPr>
          <p:cNvSpPr/>
          <p:nvPr userDrawn="1"/>
        </p:nvSpPr>
        <p:spPr>
          <a:xfrm>
            <a:off x="0" y="0"/>
            <a:ext cx="12218108" cy="6858000"/>
          </a:xfrm>
          <a:prstGeom prst="rect">
            <a:avLst/>
          </a:prstGeom>
          <a:solidFill>
            <a:srgbClr val="004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7C9484DA-6993-3640-81A6-1F137A021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134" y="692500"/>
            <a:ext cx="10905465" cy="1651152"/>
          </a:xfrm>
          <a:prstGeom prst="rect">
            <a:avLst/>
          </a:prstGeom>
        </p:spPr>
        <p:txBody>
          <a:bodyPr/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 Arial size 55pt</a:t>
            </a:r>
            <a:endParaRPr lang="en-US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00E0D12F-3C4F-2C4B-83E4-1753BEB32EB9}"/>
              </a:ext>
            </a:extLst>
          </p:cNvPr>
          <p:cNvSpPr txBox="1">
            <a:spLocks/>
          </p:cNvSpPr>
          <p:nvPr userDrawn="1"/>
        </p:nvSpPr>
        <p:spPr>
          <a:xfrm>
            <a:off x="649386" y="3757940"/>
            <a:ext cx="11476503" cy="63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216E3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A18A-5AFC-9543-B0BE-CDA8DF4A8A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9288" y="4389438"/>
            <a:ext cx="5268912" cy="5254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>
                <a:solidFill>
                  <a:schemeClr val="bg1"/>
                </a:solidFill>
              </a:rPr>
              <a:t>Click to edit Master title style </a:t>
            </a:r>
            <a:endParaRPr lang="en-US" sz="2800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D62790-2FFB-0F46-9665-E5E368F898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6134" y="2692400"/>
            <a:ext cx="10905465" cy="1498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title style </a:t>
            </a:r>
            <a:endParaRPr lang="en-US">
              <a:solidFill>
                <a:schemeClr val="bg1"/>
              </a:solidFill>
            </a:endParaRPr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5F9C6-8D02-9A44-86AB-2E0AB7620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2541" y="5343120"/>
            <a:ext cx="2933101" cy="13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6F03BB-DF1A-7E42-8B5A-41E9EE9E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</a:t>
            </a:r>
            <a:endParaRPr lang="en-GB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3BB85E7-2FDE-9347-8757-6E052E9DBC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A2B5E-9F58-2948-97C7-E2B8B6D64523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2A9E420-03E7-584A-BFAD-BB6F3C010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9F8D35-F4D1-FF42-BBF5-F4E5D05DC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 here</a:t>
            </a:r>
            <a:endParaRPr lang="en-GB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1A59FE3F-614D-0941-B7D3-2E3D3F0695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A79607-43DB-E14A-8DBC-E3434F5B8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7" y="1276985"/>
            <a:ext cx="10978515" cy="45853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Arial, size 16pt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CFB2C-206D-1146-B7C0-EE4FDBA28C9F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D2D64AD-8737-C346-A370-70B573597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7B1BFC-D204-4244-856D-199B568A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</a:t>
            </a:r>
            <a:endParaRPr lang="en-GB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8551D1FF-53BD-6D49-972D-BB6818A43B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D57F42-F9B5-B141-86FF-A05C27DB5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18" y="1198763"/>
            <a:ext cx="5065325" cy="4227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Content Arial, size 24pt, Lorem ipsum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FA32ABE-7FC9-5A44-B788-CD50ACDBCA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650" y="1198764"/>
            <a:ext cx="5492432" cy="45747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35640-8A01-354A-8DF9-EF4A85FE19C6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061E06-DF31-9449-A8F4-B038CBFFA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276E142D-DC18-3144-AD6C-62815539D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39CAD01-F568-E04D-9206-A066467F2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434" y="1137920"/>
            <a:ext cx="10979999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Intro to go here Arial, size 18pt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73F930-DD7A-DA45-AAA1-AC1F3EF600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435" y="1741896"/>
            <a:ext cx="10979997" cy="4084746"/>
          </a:xfrm>
          <a:prstGeom prst="rect">
            <a:avLst/>
          </a:prstGeom>
        </p:spPr>
        <p:txBody>
          <a:bodyPr numCol="3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Content Calibri (Body), 14pt, Lorem ipsum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dolor,</a:t>
            </a:r>
          </a:p>
          <a:p>
            <a:pPr lvl="0"/>
            <a:r>
              <a:rPr lang="en-US"/>
              <a:t>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dolor, </a:t>
            </a:r>
            <a:r>
              <a:rPr lang="en-US" err="1"/>
              <a:t>Utvinam</a:t>
            </a:r>
            <a:r>
              <a:rPr lang="en-US"/>
              <a:t> no</a:t>
            </a:r>
          </a:p>
          <a:p>
            <a:pPr lvl="0"/>
            <a:r>
              <a:rPr lang="en-US" err="1"/>
              <a:t>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a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dolor, </a:t>
            </a:r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pericula</a:t>
            </a:r>
            <a:r>
              <a:rPr lang="en-US"/>
              <a:t>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 a </a:t>
            </a:r>
            <a:r>
              <a:rPr lang="en-US" err="1"/>
              <a:t>tractatos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debitis</a:t>
            </a:r>
            <a:r>
              <a:rPr lang="en-US"/>
              <a:t> </a:t>
            </a:r>
            <a:r>
              <a:rPr lang="en-US" err="1"/>
              <a:t>dissentias</a:t>
            </a:r>
            <a:r>
              <a:rPr lang="en-US"/>
              <a:t> ad. </a:t>
            </a:r>
            <a:r>
              <a:rPr lang="en-US" err="1"/>
              <a:t>Patrioque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sed ex, id </a:t>
            </a:r>
            <a:r>
              <a:rPr lang="en-US" err="1"/>
              <a:t>admodum</a:t>
            </a:r>
            <a:r>
              <a:rPr lang="en-US"/>
              <a:t>.</a:t>
            </a:r>
          </a:p>
          <a:p>
            <a:pPr lvl="0"/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vis, ad 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dolor,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05F790-49C3-964F-9E5A-EAF06D7E7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Heading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A5FA0-4266-754C-B5B0-87F45252276C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B6BF824-131A-EA48-A100-70F50B73D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5CE71-A69E-6C46-A3B3-EA8BD50A9E52}"/>
              </a:ext>
            </a:extLst>
          </p:cNvPr>
          <p:cNvSpPr/>
          <p:nvPr userDrawn="1"/>
        </p:nvSpPr>
        <p:spPr>
          <a:xfrm>
            <a:off x="743723" y="2576962"/>
            <a:ext cx="5677373" cy="314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BAD68-5C2D-3340-A241-73FFD28B689A}"/>
              </a:ext>
            </a:extLst>
          </p:cNvPr>
          <p:cNvSpPr/>
          <p:nvPr userDrawn="1"/>
        </p:nvSpPr>
        <p:spPr>
          <a:xfrm>
            <a:off x="-6350" y="10686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15C7F3F-06B8-AA4E-ADEF-DBF62AF4F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0114" y="0"/>
            <a:ext cx="5486400" cy="6868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E72CE7-FE0C-DB4F-803F-2494D264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825" y="2285309"/>
            <a:ext cx="5690127" cy="1143691"/>
          </a:xfrm>
          <a:prstGeom prst="rect">
            <a:avLst/>
          </a:prstGeom>
        </p:spPr>
        <p:txBody>
          <a:bodyPr anchor="ctr"/>
          <a:lstStyle>
            <a:lvl1pPr algn="l"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heading</a:t>
            </a:r>
            <a:br>
              <a:rPr lang="en-GB"/>
            </a:br>
            <a:r>
              <a:rPr lang="en-GB"/>
              <a:t>Arial size 48pt</a:t>
            </a:r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9C3517-DC15-4447-AE6D-8A0D0A4D2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926" y="5153936"/>
            <a:ext cx="302944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9187AA07-56F4-A143-87AD-661EC2BE1D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rgbClr val="004F9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DCB190-3C7E-F94E-A024-BD06A4618B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434" y="1137920"/>
            <a:ext cx="10979999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Intro to go here Arial Bold, size 18pt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550440F-D400-0F45-B784-3E1372955F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435" y="1741896"/>
            <a:ext cx="10979997" cy="33357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1pPr>
            <a:lvl2pPr marL="1800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/>
              <a:t>Content Arial (Body), 10pt, Lorem ipsum </a:t>
            </a:r>
            <a:r>
              <a:rPr lang="en-US" err="1"/>
              <a:t>dolo</a:t>
            </a:r>
            <a:endParaRPr lang="en-US"/>
          </a:p>
          <a:p>
            <a:pPr lvl="1"/>
            <a:r>
              <a:rPr lang="en-US" err="1"/>
              <a:t>Utvinam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</a:t>
            </a:r>
            <a:r>
              <a:rPr lang="en-US" err="1"/>
              <a:t>sead</a:t>
            </a:r>
            <a:r>
              <a:rPr lang="en-US"/>
              <a:t>. </a:t>
            </a:r>
            <a:r>
              <a:rPr lang="en-US" err="1"/>
              <a:t>Putant</a:t>
            </a:r>
            <a:r>
              <a:rPr lang="en-US"/>
              <a:t> </a:t>
            </a:r>
            <a:r>
              <a:rPr lang="en-US" err="1"/>
              <a:t>probatus</a:t>
            </a:r>
            <a:r>
              <a:rPr lang="en-US"/>
              <a:t> id vis</a:t>
            </a:r>
          </a:p>
          <a:p>
            <a:pPr lvl="1"/>
            <a:r>
              <a:rPr lang="en-US"/>
              <a:t>Ahis </a:t>
            </a:r>
            <a:r>
              <a:rPr lang="en-US" err="1"/>
              <a:t>meis</a:t>
            </a:r>
            <a:r>
              <a:rPr lang="en-US"/>
              <a:t>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repudiare</a:t>
            </a:r>
            <a:r>
              <a:rPr lang="en-US"/>
              <a:t>, has an </a:t>
            </a:r>
            <a:r>
              <a:rPr lang="en-US" err="1"/>
              <a:t>pericul</a:t>
            </a:r>
            <a:r>
              <a:rPr lang="en-US"/>
              <a:t> dolor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281775-03FD-CA43-A546-01A2D06DD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reo</a:t>
            </a:r>
            <a:r>
              <a:rPr lang="en-US"/>
              <a:t> Māori Heading | Links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0F4686-AE9E-E94E-84D5-E7E9607C7151}"/>
              </a:ext>
            </a:extLst>
          </p:cNvPr>
          <p:cNvSpPr/>
          <p:nvPr userDrawn="1"/>
        </p:nvSpPr>
        <p:spPr>
          <a:xfrm>
            <a:off x="0" y="6146394"/>
            <a:ext cx="12198350" cy="711606"/>
          </a:xfrm>
          <a:prstGeom prst="rect">
            <a:avLst/>
          </a:prstGeom>
          <a:solidFill>
            <a:srgbClr val="004F9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FA3ACC7-1906-D94C-A07C-7226EB747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589" y="6019146"/>
            <a:ext cx="1745783" cy="9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5C0AEA-11E2-714D-B28F-11F3DD9C8B45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B5198F-9EED-774C-9F3C-89AC9FD10048}"/>
              </a:ext>
            </a:extLst>
          </p:cNvPr>
          <p:cNvSpPr txBox="1">
            <a:spLocks/>
          </p:cNvSpPr>
          <p:nvPr userDrawn="1"/>
        </p:nvSpPr>
        <p:spPr>
          <a:xfrm>
            <a:off x="8300719" y="1148080"/>
            <a:ext cx="3731297" cy="1347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C9DBD8-CE8A-514E-87D3-FB2A17F77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" y="609600"/>
            <a:ext cx="6974840" cy="16154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err="1">
                <a:solidFill>
                  <a:schemeClr val="bg1"/>
                </a:solidFill>
                <a:cs typeface="Arial"/>
              </a:rPr>
              <a:t>Tēnā</a:t>
            </a:r>
            <a:r>
              <a:rPr lang="en-US" b="1">
                <a:solidFill>
                  <a:schemeClr val="bg1"/>
                </a:solidFill>
                <a:cs typeface="Arial"/>
              </a:rPr>
              <a:t> </a:t>
            </a:r>
            <a:r>
              <a:rPr lang="en-US" b="1" err="1">
                <a:solidFill>
                  <a:schemeClr val="bg1"/>
                </a:solidFill>
                <a:cs typeface="Arial"/>
              </a:rPr>
              <a:t>rawa</a:t>
            </a:r>
            <a:r>
              <a:rPr lang="en-US" b="1">
                <a:solidFill>
                  <a:schemeClr val="bg1"/>
                </a:solidFill>
                <a:cs typeface="Arial"/>
              </a:rPr>
              <a:t> </a:t>
            </a:r>
            <a:r>
              <a:rPr lang="en-US" b="1" err="1">
                <a:solidFill>
                  <a:schemeClr val="bg1"/>
                </a:solidFill>
                <a:cs typeface="Arial"/>
              </a:rPr>
              <a:t>atu</a:t>
            </a:r>
            <a:r>
              <a:rPr lang="en-US" b="1">
                <a:solidFill>
                  <a:schemeClr val="bg1"/>
                </a:solidFill>
                <a:cs typeface="Arial"/>
              </a:rPr>
              <a:t> koutou </a:t>
            </a:r>
            <a:br>
              <a:rPr lang="en-US">
                <a:solidFill>
                  <a:schemeClr val="bg1"/>
                </a:solidFill>
                <a:cs typeface="Arial"/>
              </a:rPr>
            </a:br>
            <a:r>
              <a:rPr lang="en-US">
                <a:solidFill>
                  <a:schemeClr val="bg1"/>
                </a:solidFill>
                <a:cs typeface="Arial"/>
              </a:rPr>
              <a:t>Thank you all</a:t>
            </a:r>
            <a:br>
              <a:rPr lang="en-US" i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FB53B3-3CEE-1345-ADE9-4D792F687E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0560" y="2528034"/>
            <a:ext cx="6421120" cy="2104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NZ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1" err="1">
                <a:solidFill>
                  <a:schemeClr val="bg1"/>
                </a:solidFill>
                <a:cs typeface="Arial"/>
              </a:rPr>
              <a:t>Hei</a:t>
            </a:r>
            <a:r>
              <a:rPr lang="en-US" sz="2800" b="1">
                <a:solidFill>
                  <a:schemeClr val="bg1"/>
                </a:solidFill>
                <a:cs typeface="Arial"/>
              </a:rPr>
              <a:t> </a:t>
            </a:r>
            <a:r>
              <a:rPr lang="en-US" sz="2800" b="1" err="1">
                <a:solidFill>
                  <a:schemeClr val="bg1"/>
                </a:solidFill>
                <a:cs typeface="Arial"/>
              </a:rPr>
              <a:t>te</a:t>
            </a:r>
            <a:r>
              <a:rPr lang="en-US" sz="2800" b="1">
                <a:solidFill>
                  <a:schemeClr val="bg1"/>
                </a:solidFill>
                <a:cs typeface="Arial"/>
              </a:rPr>
              <a:t> wānanga </a:t>
            </a:r>
            <a:r>
              <a:rPr lang="en-US" sz="2800" b="1" err="1">
                <a:solidFill>
                  <a:schemeClr val="bg1"/>
                </a:solidFill>
                <a:cs typeface="Arial"/>
              </a:rPr>
              <a:t>tuatoru</a:t>
            </a:r>
            <a:r>
              <a:rPr lang="en-US" sz="2800">
                <a:solidFill>
                  <a:schemeClr val="bg1"/>
                </a:solidFill>
                <a:cs typeface="Arial"/>
              </a:rPr>
              <a:t> </a:t>
            </a:r>
            <a:br>
              <a:rPr lang="en-US" sz="2800">
                <a:solidFill>
                  <a:schemeClr val="bg1"/>
                </a:solidFill>
                <a:cs typeface="Arial"/>
              </a:rPr>
            </a:br>
            <a:r>
              <a:rPr lang="en-US" sz="2800">
                <a:solidFill>
                  <a:schemeClr val="bg1"/>
                </a:solidFill>
                <a:cs typeface="Arial"/>
              </a:rPr>
              <a:t>See you at the next wānanga</a:t>
            </a:r>
          </a:p>
          <a:p>
            <a:br>
              <a:rPr lang="en-US" sz="2800">
                <a:solidFill>
                  <a:schemeClr val="bg1"/>
                </a:solidFill>
                <a:cs typeface="Arial"/>
              </a:rPr>
            </a:br>
            <a:r>
              <a:rPr lang="en-US" sz="2800" b="1">
                <a:solidFill>
                  <a:schemeClr val="bg1"/>
                </a:solidFill>
                <a:cs typeface="Arial"/>
              </a:rPr>
              <a:t>Day, XX Month 2021</a:t>
            </a:r>
            <a:endParaRPr lang="en-NZ" sz="2800" b="1">
              <a:solidFill>
                <a:schemeClr val="bg1"/>
              </a:solidFill>
              <a:latin typeface="Century Gothic"/>
              <a:ea typeface="+mj-ea"/>
              <a:cs typeface="Arial"/>
            </a:endParaRPr>
          </a:p>
          <a:p>
            <a:pPr lvl="0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D8D9A63-DF47-114C-8892-24D1FBF44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926" y="5153936"/>
            <a:ext cx="3029446" cy="17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E18B-911F-41FD-A13A-F38A74F0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FD55-6E59-401C-9D75-8B4EBA169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B74F-BA9B-4CA6-A49C-69E02C44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A092-F66D-4635-B124-1BD97F6A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832B-AD2F-4B0B-A0F9-A1B47AA2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33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_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7D5EFF-1ACC-BE4A-A210-0BC8F07E9CCF}"/>
              </a:ext>
            </a:extLst>
          </p:cNvPr>
          <p:cNvCxnSpPr>
            <a:cxnSpLocks/>
          </p:cNvCxnSpPr>
          <p:nvPr userDrawn="1"/>
        </p:nvCxnSpPr>
        <p:spPr>
          <a:xfrm>
            <a:off x="638708" y="604933"/>
            <a:ext cx="0" cy="59298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6E3C81E-E18B-C14D-BBCC-A452F8F7403D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690829-7A45-F344-A37C-B4B513BC7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6050" y="852777"/>
            <a:ext cx="9159900" cy="51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0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784092-826C-EF4A-B445-BEA9A6C01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72" y="6146394"/>
            <a:ext cx="2550278" cy="7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7"/>
            <a:ext cx="10363200" cy="146896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60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6C0AE44E-E57A-401B-930C-2910378A24BD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40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600204"/>
            <a:ext cx="10440361" cy="402509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E44E-E57A-401B-930C-2910378A24BD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31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5AE1-ADD1-411F-AFC6-27151273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0038-6AC5-4BA9-88FC-4D8ECAF76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E4D5-A706-4D35-89CF-FF48EEC88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8C0E9-26AD-40DA-96EB-32A5ACFB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E44E-E57A-401B-930C-2910378A24BD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E0412-BE38-43D3-B96A-9479A1E4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6BB5F-39F6-495A-A4E2-A267365C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97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2A98-B77F-4AE0-B181-2132FDDD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2C75-1F9D-44AB-9E3E-2B41D1233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16A6-EDDC-4F94-90A3-34473DE1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27F-BAE5-4448-BDA3-01926716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9E8E-9385-4D5A-BB6C-3CE2D8C5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4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110-55C6-491B-9971-C29FC838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FA88-DE94-4CB3-8837-87514B8F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FBDE8-7AAB-4F31-9769-A5F783D8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6202C-515A-45BB-B2BF-43651811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1FF8-791B-4CD7-882D-50F0930E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DDF84-B36E-4265-8158-F93E007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23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F706-8A61-4D61-BB76-6C54A122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1A0F2-816A-48CB-875B-E2997345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3F0CC-258B-4AEF-9E8D-1204826D1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E5883-B78B-4E51-B50F-6718FB9D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E0730-A969-4A79-B986-4C222869A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68C54-BBEA-4114-927A-BF675512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250AF-AC7C-4869-BAE6-1514491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4F842-3AD1-40A7-92C8-E76029FC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1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E0F4-7CA8-49EE-9356-261E4F9F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9E7AA-EABA-49B4-9E52-F779CC4B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1BFDB-2C54-454A-B870-E3709696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2BD2B-18BD-456A-A2A8-AE0E0287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6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5F71F-709A-4839-A697-BFE56991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69E8F-E933-4F37-8166-3DBAACE4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C4D5-BB27-4131-9E29-98361AC0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786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741E-84AC-4C59-8959-EBEC8CA9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387-C35A-4B50-9E35-D35C5C41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BDC36-4058-4698-8029-A0241525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24C7C-2462-4D5C-A898-636CBFB5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42B-7B80-4A53-819F-32B891BC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5E3EF-F7A9-43B2-A601-1A9629FC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553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D149-E004-43F2-9187-911DC9D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99DE6-4BB4-4D3E-A551-E5DC0FA02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F5DCC-9547-40A5-85CC-E123F4613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F56D5-FBD4-49FC-901D-8FB219D5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89268-59AA-4E2A-B25C-5FDA90CF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8AF5F-B96B-4663-A288-9DBE0682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11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AA0D7-97D9-4E92-8752-23B7EE2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44602-F26E-4A6F-A0E7-69065E86C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4AB9-10B1-4237-89A5-085BAB5A0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5EAD-7D21-4519-91D3-6A5340133B88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70FE-50E5-4269-88F7-046F43208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1B83A-200E-4F94-8333-E3974AD78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45D3-CF0A-4170-91E9-0A461C70FBD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687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04"/>
            <a:ext cx="10648707" cy="452543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6C0AE44E-E57A-401B-930C-2910378A24BD}" type="datetimeFigureOut">
              <a:rPr lang="en-NZ" smtClean="0"/>
              <a:t>2/03/2025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F24AD05C-B12B-4900-A1BB-7FBF34FBD3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5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xStyles>
    <p:titleStyle>
      <a:lvl1pPr algn="ctr" defTabSz="609479" rtl="0" eaLnBrk="1" latinLnBrk="0" hangingPunct="1">
        <a:spcBef>
          <a:spcPct val="0"/>
        </a:spcBef>
        <a:buNone/>
        <a:defRPr sz="5867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609479" rtl="0" eaLnBrk="1" latinLnBrk="0" hangingPunct="1">
        <a:spcBef>
          <a:spcPct val="20000"/>
        </a:spcBef>
        <a:buFont typeface="Arial"/>
        <a:buChar char="•"/>
        <a:defRPr sz="4267" kern="1200">
          <a:solidFill>
            <a:srgbClr val="FFFFFF"/>
          </a:solidFill>
          <a:latin typeface="+mj-lt"/>
          <a:ea typeface="+mn-ea"/>
          <a:cs typeface="+mn-cs"/>
        </a:defRPr>
      </a:lvl1pPr>
      <a:lvl2pPr marL="990405" indent="-380924" algn="l" defTabSz="609479" rtl="0" eaLnBrk="1" latinLnBrk="0" hangingPunct="1">
        <a:spcBef>
          <a:spcPct val="20000"/>
        </a:spcBef>
        <a:buFont typeface="Arial"/>
        <a:buChar char="–"/>
        <a:defRPr sz="3733" kern="1200">
          <a:solidFill>
            <a:srgbClr val="FFFFFF"/>
          </a:solidFill>
          <a:latin typeface="+mj-lt"/>
          <a:ea typeface="+mn-ea"/>
          <a:cs typeface="+mn-cs"/>
        </a:defRPr>
      </a:lvl2pPr>
      <a:lvl3pPr marL="1523698" indent="-304739" algn="l" defTabSz="609479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j-lt"/>
          <a:ea typeface="+mn-ea"/>
          <a:cs typeface="+mn-cs"/>
        </a:defRPr>
      </a:lvl3pPr>
      <a:lvl4pPr marL="2133179" indent="-304739" algn="l" defTabSz="609479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FFFFFF"/>
          </a:solidFill>
          <a:latin typeface="+mj-lt"/>
          <a:ea typeface="+mn-ea"/>
          <a:cs typeface="+mn-cs"/>
        </a:defRPr>
      </a:lvl4pPr>
      <a:lvl5pPr marL="2742657" indent="-304739" algn="l" defTabSz="609479" rtl="0" eaLnBrk="1" latinLnBrk="0" hangingPunct="1">
        <a:spcBef>
          <a:spcPct val="20000"/>
        </a:spcBef>
        <a:buFont typeface="Arial"/>
        <a:buChar char="»"/>
        <a:defRPr sz="2667" kern="1200">
          <a:solidFill>
            <a:srgbClr val="FFFFFF"/>
          </a:solidFill>
          <a:latin typeface="+mj-lt"/>
          <a:ea typeface="+mn-ea"/>
          <a:cs typeface="+mn-cs"/>
        </a:defRPr>
      </a:lvl5pPr>
      <a:lvl6pPr marL="3352138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6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96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574" indent="-304739" algn="l" defTabSz="6094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9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9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40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7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7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56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35" algn="l" defTabSz="6094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op.ac.nz/study/nursing/nursing-precepto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nline.op.ac.nz/study/nursing/nursing-precepto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5/02/10-questions-every-educator-should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council.org.nz/Public/Nursing/Standards_and_guidelines/NCNZ/nursing-section/Standards_and_guidelines_for_nurses.aspx" TargetMode="External"/><Relationship Id="rId2" Type="http://schemas.openxmlformats.org/officeDocument/2006/relationships/hyperlink" Target="chrome-extension://efaidnbmnnnibpcajpcglclefindmkaj/https:/www.nzno.org.nz/LinkClick.aspx?fileticket=_0Mpad121P0%3D&amp;tabid=109&amp;portalid=0&amp;mid=4918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nline.op.ac.nz/study/nursing/nursing-precepto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614277-E119-E942-A2B7-2AE3B909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7" y="2093462"/>
            <a:ext cx="10905465" cy="1651152"/>
          </a:xfrm>
        </p:spPr>
        <p:txBody>
          <a:bodyPr lIns="91440" tIns="45720" rIns="91440" bIns="45720" anchor="t"/>
          <a:lstStyle/>
          <a:p>
            <a:r>
              <a:rPr lang="en-NZ" sz="6000"/>
              <a:t>Te </a:t>
            </a:r>
            <a:r>
              <a:rPr lang="en-NZ" sz="6000" err="1"/>
              <a:t>Whatu</a:t>
            </a:r>
            <a:r>
              <a:rPr lang="en-NZ" sz="6000"/>
              <a:t> Ora Southern</a:t>
            </a:r>
            <a:br>
              <a:rPr lang="en-NZ" sz="6000"/>
            </a:br>
            <a:r>
              <a:rPr lang="en-NZ" sz="6000"/>
              <a:t>RN Preceptor Course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B78128-764D-6F46-9D39-796585EBA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9288" y="4389438"/>
            <a:ext cx="5268912" cy="525462"/>
          </a:xfrm>
        </p:spPr>
        <p:txBody>
          <a:bodyPr/>
          <a:lstStyle/>
          <a:p>
            <a:r>
              <a:rPr lang="en-NZ" sz="2800">
                <a:solidFill>
                  <a:srgbClr val="080808"/>
                </a:solidFill>
              </a:rPr>
              <a:t>2025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6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E2265-D971-48BB-9D0B-D8692E1D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11096"/>
            <a:ext cx="10909640" cy="5093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/>
              <a:t>Preceptor feedback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3D5A4-71C9-C559-F932-CF2BC6BF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FB2C6-9C41-4808-0ADF-4E09CEEB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01" y="879342"/>
            <a:ext cx="8451792" cy="58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D896-5D51-2043-3560-7D9DC4EB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63DF-E3F2-D0E7-86D8-1F2E0796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06450-26B2-F4E1-2AAA-04564131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85725"/>
            <a:ext cx="100774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046E-A77F-EC3E-47D0-7EB1CF8F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/>
              <a:t>Each pou requires a rating and brief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C9DA6-2B82-9814-28E7-1FE89F81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548D2-1E44-F624-7304-7CC18DBC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4" y="1429721"/>
            <a:ext cx="11848629" cy="50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points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3C0A0-4CDF-9F41-FC3F-584C9CD70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3" y="1619076"/>
            <a:ext cx="7415867" cy="3722046"/>
          </a:xfrm>
        </p:spPr>
      </p:pic>
    </p:spTree>
    <p:extLst>
      <p:ext uri="{BB962C8B-B14F-4D97-AF65-F5344CB8AC3E}">
        <p14:creationId xmlns:p14="http://schemas.microsoft.com/office/powerpoint/2010/main" val="197723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/>
              <a:t>How to support your student/new graduate…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NZ" sz="2000" dirty="0" err="1">
                <a:latin typeface="Arial"/>
                <a:cs typeface="Arial"/>
              </a:rPr>
              <a:t>Manaakitānga</a:t>
            </a:r>
            <a:r>
              <a:rPr lang="en-NZ" sz="2000" dirty="0">
                <a:latin typeface="Arial"/>
                <a:cs typeface="Arial"/>
              </a:rPr>
              <a:t> (hospitality and generosity)</a:t>
            </a:r>
          </a:p>
          <a:p>
            <a:pPr algn="ctr"/>
            <a:r>
              <a:rPr lang="en-NZ" sz="2000" dirty="0">
                <a:latin typeface="Arial"/>
                <a:cs typeface="Arial"/>
              </a:rPr>
              <a:t> </a:t>
            </a:r>
            <a:r>
              <a:rPr lang="en-NZ" sz="2000" dirty="0" err="1">
                <a:latin typeface="Arial"/>
                <a:cs typeface="Arial"/>
              </a:rPr>
              <a:t>Whanaungatānga</a:t>
            </a:r>
            <a:r>
              <a:rPr lang="en-NZ" sz="2000" dirty="0">
                <a:latin typeface="Arial"/>
                <a:cs typeface="Arial"/>
              </a:rPr>
              <a:t> (working together to provide a sense of belonging)</a:t>
            </a:r>
          </a:p>
          <a:p>
            <a:pPr algn="ctr"/>
            <a:r>
              <a:rPr lang="en-NZ" sz="2000" dirty="0">
                <a:latin typeface="Arial"/>
                <a:cs typeface="Arial"/>
              </a:rPr>
              <a:t> </a:t>
            </a:r>
            <a:r>
              <a:rPr lang="en-NZ" sz="2000" dirty="0" err="1">
                <a:latin typeface="Arial"/>
                <a:cs typeface="Arial"/>
              </a:rPr>
              <a:t>Kotahitānga</a:t>
            </a:r>
            <a:r>
              <a:rPr lang="en-NZ" sz="2000" dirty="0">
                <a:latin typeface="Arial"/>
                <a:cs typeface="Arial"/>
              </a:rPr>
              <a:t> (unity/solidarity)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Arial"/>
                <a:cs typeface="Arial"/>
              </a:rPr>
              <a:t>Briefing/Debriefing 5-10 mins start of shift/end of shift – what went well today?</a:t>
            </a:r>
            <a:endParaRPr lang="en-N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Arial"/>
                <a:cs typeface="Arial"/>
              </a:rPr>
              <a:t>Help set daily/weekly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Arial"/>
                <a:cs typeface="Arial"/>
              </a:rPr>
              <a:t>Any concerns – contact clinical lecturer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Arial"/>
                <a:cs typeface="Arial"/>
              </a:rPr>
              <a:t>Portfolio work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latin typeface="Arial"/>
                <a:cs typeface="Arial"/>
              </a:rPr>
              <a:t>Process for ‘Student for Concern’</a:t>
            </a:r>
          </a:p>
          <a:p>
            <a:endParaRPr lang="en-US"/>
          </a:p>
        </p:txBody>
      </p:sp>
      <p:pic>
        <p:nvPicPr>
          <p:cNvPr id="4" name="Picture 3" descr="A tree on a small island in water&#10;&#10;AI-generated content may be incorrect.">
            <a:extLst>
              <a:ext uri="{FF2B5EF4-FFF2-40B4-BE49-F238E27FC236}">
                <a16:creationId xmlns:a16="http://schemas.microsoft.com/office/drawing/2014/main" id="{4B09F0E5-715B-A1AE-A7C3-7368263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379" y="2562534"/>
            <a:ext cx="16287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2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99FCC-ADB5-493E-9126-E9981EE7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548640"/>
            <a:ext cx="3961817" cy="5431536"/>
          </a:xfrm>
        </p:spPr>
        <p:txBody>
          <a:bodyPr>
            <a:normAutofit/>
          </a:bodyPr>
          <a:lstStyle/>
          <a:p>
            <a:r>
              <a:rPr lang="en-NZ" sz="5400"/>
              <a:t>Support as RN preceptor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8570-D371-4068-957A-3010EB8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200"/>
              <a:t>Enrol in online preceptor </a:t>
            </a:r>
            <a:r>
              <a:rPr lang="en-NZ" sz="2200" err="1"/>
              <a:t>moodle</a:t>
            </a:r>
            <a:r>
              <a:rPr lang="en-NZ" sz="2200"/>
              <a:t> course </a:t>
            </a:r>
            <a:r>
              <a:rPr lang="en-NZ" sz="2200">
                <a:hlinkClick r:id="rId2"/>
              </a:rPr>
              <a:t>here</a:t>
            </a:r>
            <a:endParaRPr lang="en-NZ" sz="2200"/>
          </a:p>
          <a:p>
            <a:pPr marL="0" indent="0">
              <a:buNone/>
            </a:pPr>
            <a:r>
              <a:rPr lang="en-NZ" sz="2200"/>
              <a:t>Attend preceptorship workshop</a:t>
            </a:r>
          </a:p>
          <a:p>
            <a:pPr marL="0" indent="0">
              <a:buNone/>
            </a:pPr>
            <a:r>
              <a:rPr lang="en-NZ" sz="2200"/>
              <a:t>Otago Polytechnic School of Nursing</a:t>
            </a:r>
          </a:p>
          <a:p>
            <a:pPr marL="457200" lvl="1" indent="0">
              <a:buNone/>
            </a:pPr>
            <a:r>
              <a:rPr lang="en-NZ" sz="2200"/>
              <a:t>Clinical Tutor</a:t>
            </a:r>
          </a:p>
          <a:p>
            <a:pPr marL="457200" lvl="1" indent="0">
              <a:buNone/>
            </a:pPr>
            <a:r>
              <a:rPr lang="en-NZ" sz="2200"/>
              <a:t>Clinical Course Coordinator</a:t>
            </a:r>
          </a:p>
          <a:p>
            <a:pPr marL="457200" lvl="1" indent="0">
              <a:buNone/>
            </a:pPr>
            <a:r>
              <a:rPr lang="en-NZ" sz="2200"/>
              <a:t>Programme Leader</a:t>
            </a:r>
          </a:p>
          <a:p>
            <a:pPr marL="0" indent="0">
              <a:buNone/>
            </a:pPr>
            <a:r>
              <a:rPr lang="en-NZ" sz="2200"/>
              <a:t>Nurse educator</a:t>
            </a:r>
          </a:p>
          <a:p>
            <a:pPr marL="0" indent="0">
              <a:buNone/>
            </a:pPr>
            <a:r>
              <a:rPr lang="en-NZ" sz="2200"/>
              <a:t>Utilise NCNZ documents</a:t>
            </a:r>
          </a:p>
          <a:p>
            <a:pPr marL="457200" lvl="1" indent="0">
              <a:buNone/>
            </a:pPr>
            <a:r>
              <a:rPr lang="en-NZ" sz="1800"/>
              <a:t>Guideline: responsibilities for direction and delegation of care to enrolled nurse</a:t>
            </a:r>
          </a:p>
          <a:p>
            <a:pPr marL="457200" lvl="1" indent="0">
              <a:buNone/>
            </a:pPr>
            <a:r>
              <a:rPr lang="en-NZ" sz="1800"/>
              <a:t>Code of conduct</a:t>
            </a:r>
          </a:p>
          <a:p>
            <a:pPr marL="457200" lvl="1" indent="0">
              <a:buNone/>
            </a:pPr>
            <a:r>
              <a:rPr lang="en-NZ" sz="1800"/>
              <a:t>Professional responsibilities</a:t>
            </a:r>
          </a:p>
          <a:p>
            <a:pPr marL="457200" lvl="1" indent="0">
              <a:buNone/>
            </a:pPr>
            <a:r>
              <a:rPr lang="en-NZ" sz="1800"/>
              <a:t>Nursing Council competencies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363407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23F8-E5D3-A5E7-252B-8EF4E06F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34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600">
                <a:hlinkClick r:id="rId2"/>
              </a:rPr>
              <a:t>https://online.op.ac.nz/study/nursing/nursing-preceptors</a:t>
            </a:r>
            <a:br>
              <a:rPr lang="en-NZ"/>
            </a:br>
            <a:endParaRPr lang="en-N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F5377-52EB-7108-DEFB-1BDA93F5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2226" y="835628"/>
            <a:ext cx="9003086" cy="5849498"/>
          </a:xfrm>
        </p:spPr>
      </p:pic>
    </p:spTree>
    <p:extLst>
      <p:ext uri="{BB962C8B-B14F-4D97-AF65-F5344CB8AC3E}">
        <p14:creationId xmlns:p14="http://schemas.microsoft.com/office/powerpoint/2010/main" val="250589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B126FA9-468E-46D6-BA07-7E42FA7FC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3259" y="643467"/>
            <a:ext cx="3565481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AD7A2-0C22-4AC7-AF7C-5E6E1DA66B72}"/>
              </a:ext>
            </a:extLst>
          </p:cNvPr>
          <p:cNvSpPr txBox="1"/>
          <p:nvPr/>
        </p:nvSpPr>
        <p:spPr>
          <a:xfrm>
            <a:off x="5691923" y="6014477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://www.justintarte.com/2015/02/10-questions-every-educator-shoul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5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/>
              <a:t>Topics of discussion/</a:t>
            </a:r>
            <a:r>
              <a:rPr lang="en-NZ" sz="3200" err="1"/>
              <a:t>korerō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1276985"/>
            <a:ext cx="11212417" cy="4747800"/>
          </a:xfrm>
        </p:spPr>
        <p:txBody>
          <a:bodyPr/>
          <a:lstStyle/>
          <a:p>
            <a:r>
              <a:rPr lang="en-NZ" sz="2000"/>
              <a:t>Your Role as an RN preceptor – acknowledgement of extra workload</a:t>
            </a:r>
          </a:p>
          <a:p>
            <a:endParaRPr lang="en-NZ" sz="2000"/>
          </a:p>
          <a:p>
            <a:r>
              <a:rPr lang="en-NZ" sz="2000"/>
              <a:t>Expectations of the School of Nursing / Clinical Lecturers / Student concerns</a:t>
            </a:r>
          </a:p>
          <a:p>
            <a:endParaRPr lang="en-NZ" sz="2000"/>
          </a:p>
          <a:p>
            <a:r>
              <a:rPr lang="en-NZ" sz="2000"/>
              <a:t>Effective preceptor Feedback </a:t>
            </a:r>
          </a:p>
          <a:p>
            <a:pPr lvl="1"/>
            <a:r>
              <a:rPr lang="en-NZ" sz="2000"/>
              <a:t>Oral and written feedback</a:t>
            </a:r>
          </a:p>
          <a:p>
            <a:endParaRPr lang="en-NZ" sz="2000"/>
          </a:p>
          <a:p>
            <a:r>
              <a:rPr lang="en-NZ" sz="2000"/>
              <a:t>Support as an RN Preceptor</a:t>
            </a:r>
          </a:p>
          <a:p>
            <a:pPr lvl="1"/>
            <a:r>
              <a:rPr lang="en-NZ" sz="1600"/>
              <a:t>School of Nursing</a:t>
            </a:r>
          </a:p>
          <a:p>
            <a:pPr lvl="1"/>
            <a:r>
              <a:rPr lang="en-NZ" sz="1600"/>
              <a:t>NZNO guideline principles of </a:t>
            </a:r>
            <a:r>
              <a:rPr lang="en-NZ" sz="1600">
                <a:hlinkClick r:id="rId2"/>
              </a:rPr>
              <a:t>Manaakitanga, Whanaungatanga and Kotahitanga </a:t>
            </a:r>
            <a:endParaRPr lang="en-NZ" sz="1600"/>
          </a:p>
          <a:p>
            <a:pPr lvl="1"/>
            <a:r>
              <a:rPr lang="en-NZ" sz="1600"/>
              <a:t>Nursing Council delegation changes - </a:t>
            </a:r>
            <a:r>
              <a:rPr lang="en-NZ" sz="1600">
                <a:hlinkClick r:id="rId3"/>
              </a:rPr>
              <a:t>Responsibilities for direction and delegation of care to enrolled nurse</a:t>
            </a:r>
            <a:endParaRPr lang="en-NZ" sz="1600"/>
          </a:p>
          <a:p>
            <a:pPr lvl="1"/>
            <a:r>
              <a:rPr lang="en-NZ" sz="1600"/>
              <a:t>Nurse Educator/Charge nurse</a:t>
            </a:r>
          </a:p>
          <a:p>
            <a:pPr lvl="1"/>
            <a:r>
              <a:rPr lang="en-NZ" sz="1600"/>
              <a:t>Enrol in online preceptor Moodle course </a:t>
            </a:r>
            <a:r>
              <a:rPr lang="en-NZ" sz="1600">
                <a:hlinkClick r:id="rId4"/>
              </a:rPr>
              <a:t>here</a:t>
            </a:r>
            <a:endParaRPr lang="en-NZ" sz="1600"/>
          </a:p>
          <a:p>
            <a:pPr lvl="1"/>
            <a:endParaRPr lang="en-NZ" sz="1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D6A55-A2E6-45D6-B3F0-BB5E06948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014" y="643466"/>
            <a:ext cx="9021972" cy="5571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3C1BE-10D0-404D-83AC-560C24663169}"/>
              </a:ext>
            </a:extLst>
          </p:cNvPr>
          <p:cNvSpPr/>
          <p:nvPr/>
        </p:nvSpPr>
        <p:spPr>
          <a:xfrm>
            <a:off x="1667434" y="785308"/>
            <a:ext cx="1749857" cy="22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15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30B1-56A9-4D2F-AFF7-FD1022FE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>
                <a:latin typeface="Helvetica" panose="020B0604020202020204" pitchFamily="34" charset="0"/>
                <a:cs typeface="Helvetica" panose="020B0604020202020204" pitchFamily="34" charset="0"/>
              </a:rPr>
              <a:t>Common student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F90E-2688-48AA-AE8B-FCEA3457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418167"/>
            <a:ext cx="11260181" cy="5061010"/>
          </a:xfrm>
        </p:spPr>
        <p:txBody>
          <a:bodyPr>
            <a:normAutofit/>
          </a:bodyPr>
          <a:lstStyle/>
          <a:p>
            <a:r>
              <a:rPr lang="en-NZ" sz="2400"/>
              <a:t>Will I fit in ?</a:t>
            </a:r>
          </a:p>
          <a:p>
            <a:endParaRPr lang="en-NZ" sz="2400"/>
          </a:p>
          <a:p>
            <a:r>
              <a:rPr lang="en-NZ" sz="2400"/>
              <a:t>How will they treat me?</a:t>
            </a:r>
          </a:p>
          <a:p>
            <a:endParaRPr lang="en-NZ" sz="2400"/>
          </a:p>
          <a:p>
            <a:r>
              <a:rPr lang="en-NZ" sz="2400"/>
              <a:t>Will I get on with my Preceptor ?</a:t>
            </a:r>
          </a:p>
          <a:p>
            <a:endParaRPr lang="en-NZ" sz="2400"/>
          </a:p>
          <a:p>
            <a:r>
              <a:rPr lang="en-NZ" sz="2400"/>
              <a:t>What is the culture like ?</a:t>
            </a:r>
          </a:p>
          <a:p>
            <a:endParaRPr lang="en-NZ" sz="2400"/>
          </a:p>
          <a:p>
            <a:pPr marL="0" indent="0">
              <a:buNone/>
            </a:pPr>
            <a:r>
              <a:rPr lang="en-NZ" sz="2400" i="1"/>
              <a:t>What could we add to this list?</a:t>
            </a:r>
          </a:p>
          <a:p>
            <a:endParaRPr lang="en-NZ"/>
          </a:p>
          <a:p>
            <a:pPr marL="0" indent="0">
              <a:buNone/>
            </a:pP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A5CEE-BB3C-456A-B3BA-D5158424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0" y="1765813"/>
            <a:ext cx="5601741" cy="33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7E95-61DE-4C47-9CC3-5506E269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Placement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DAED-AC57-9745-90B4-D98B0C39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2" y="1025494"/>
            <a:ext cx="11989749" cy="49736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BNY1 – 2 x week hospital placement Oct-Nov (across 6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BNY2 – 4 x 120hr placements – ARC, community, mental health, acute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BNY3 – 3 x 120hr placements – acute care, mental health &amp; public health (community project) + 360 hours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ENY1 - </a:t>
            </a:r>
            <a:r>
              <a:rPr lang="en-NZ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NZ" sz="24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ARC (120 hours)  |  Rehabilitation &amp; Community  (200hrs)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ENY2 - </a:t>
            </a:r>
            <a:r>
              <a:rPr lang="en-NZ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Acute Care  (200hrs) |  Mental Health &amp; Addictions (200hrs)</a:t>
            </a:r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7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C22A58-2986-47FC-87F7-9E36A11C8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002"/>
            <a:ext cx="12192000" cy="662730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AD36E3-5783-899A-2A39-477979060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625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B960-BE0D-6789-9CEA-70FBA70D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0" y="1825625"/>
            <a:ext cx="63055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February 2025 – NEW RN standards of competence</a:t>
            </a:r>
          </a:p>
          <a:p>
            <a:r>
              <a:rPr lang="en-NZ" dirty="0"/>
              <a:t>PDU working to support this roll-out</a:t>
            </a:r>
            <a:endParaRPr lang="en-NZ" dirty="0">
              <a:ea typeface="Calibri"/>
              <a:cs typeface="Calibri"/>
            </a:endParaRPr>
          </a:p>
          <a:p>
            <a:r>
              <a:rPr lang="en-NZ" dirty="0"/>
              <a:t>OP has updated student documentation to align with the six NEW Pou</a:t>
            </a:r>
            <a:endParaRPr lang="en-NZ" dirty="0">
              <a:ea typeface="Calibri"/>
              <a:cs typeface="Calibri"/>
            </a:endParaRPr>
          </a:p>
        </p:txBody>
      </p:sp>
      <p:pic>
        <p:nvPicPr>
          <p:cNvPr id="2" name="Picture 1" descr="A blue and white cover&#10;&#10;AI-generated content may be incorrect.">
            <a:extLst>
              <a:ext uri="{FF2B5EF4-FFF2-40B4-BE49-F238E27FC236}">
                <a16:creationId xmlns:a16="http://schemas.microsoft.com/office/drawing/2014/main" id="{2B8FF2FF-F816-A3AF-5AF0-00608A31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48" y="277091"/>
            <a:ext cx="4092390" cy="58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EDBF9E63-59C1-5BEB-2308-B993766B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174" y="89065"/>
            <a:ext cx="5928951" cy="66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FC22FDE-F0B1-4143-B359-B468496CB2E8}" vid="{25D621FA-8212-EF40-B69E-01A44DB08428}"/>
    </a:ext>
  </a:extLst>
</a:theme>
</file>

<file path=ppt/theme/theme3.xml><?xml version="1.0" encoding="utf-8"?>
<a:theme xmlns:a="http://schemas.openxmlformats.org/drawingml/2006/main" name="OP Powerpoint 2013 TEST">
  <a:themeElements>
    <a:clrScheme name="Custom 4">
      <a:dk1>
        <a:srgbClr val="000000"/>
      </a:dk1>
      <a:lt1>
        <a:srgbClr val="FFFFFF"/>
      </a:lt1>
      <a:dk2>
        <a:srgbClr val="004898"/>
      </a:dk2>
      <a:lt2>
        <a:srgbClr val="DAD7D0"/>
      </a:lt2>
      <a:accent1>
        <a:srgbClr val="00C5F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701"/>
      </a:accent6>
      <a:hlink>
        <a:srgbClr val="00C5FE"/>
      </a:hlink>
      <a:folHlink>
        <a:srgbClr val="00C5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91432" bIns="0" rtlCol="0">
        <a:spAutoFit/>
      </a:bodyPr>
      <a:lstStyle>
        <a:defPPr>
          <a:lnSpc>
            <a:spcPct val="130000"/>
          </a:lnSpc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cf2d07-47cf-4007-8b28-8e99e3ade41f" xsi:nil="true"/>
    <DATE xmlns="672e0727-0145-4bef-8c86-780165240551" xsi:nil="true"/>
    <lcf76f155ced4ddcb4097134ff3c332f xmlns="672e0727-0145-4bef-8c86-78016524055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D1B2ADF380B4881CFDCE5A89A9E12" ma:contentTypeVersion="19" ma:contentTypeDescription="Create a new document." ma:contentTypeScope="" ma:versionID="0fc6617b867638367a30cc1b257fef4e">
  <xsd:schema xmlns:xsd="http://www.w3.org/2001/XMLSchema" xmlns:xs="http://www.w3.org/2001/XMLSchema" xmlns:p="http://schemas.microsoft.com/office/2006/metadata/properties" xmlns:ns2="672e0727-0145-4bef-8c86-780165240551" xmlns:ns3="414094aa-36c3-46a2-b5d6-aadbcb0e4e4e" xmlns:ns4="69cf2d07-47cf-4007-8b28-8e99e3ade41f" targetNamespace="http://schemas.microsoft.com/office/2006/metadata/properties" ma:root="true" ma:fieldsID="af8a8e0b2f096bd2337219cf085c9407" ns2:_="" ns3:_="" ns4:_="">
    <xsd:import namespace="672e0727-0145-4bef-8c86-780165240551"/>
    <xsd:import namespace="414094aa-36c3-46a2-b5d6-aadbcb0e4e4e"/>
    <xsd:import namespace="69cf2d07-47cf-4007-8b28-8e99e3ad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0727-0145-4bef-8c86-780165240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2feb5f-407f-4d79-a6e1-7fec79807d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094aa-36c3-46a2-b5d6-aadbcb0e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f2d07-47cf-4007-8b28-8e99e3ade41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ec8a296-c48b-486d-8a24-4f82e7db2862}" ma:internalName="TaxCatchAll" ma:showField="CatchAllData" ma:web="414094aa-36c3-46a2-b5d6-aadbcb0e4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08481-9375-43B5-B53C-B02983270A5A}">
  <ds:schemaRefs>
    <ds:schemaRef ds:uri="672e0727-0145-4bef-8c86-780165240551"/>
    <ds:schemaRef ds:uri="69cf2d07-47cf-4007-8b28-8e99e3ade41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46ECA0-8170-495B-9F50-BF355A344F4D}">
  <ds:schemaRefs>
    <ds:schemaRef ds:uri="414094aa-36c3-46a2-b5d6-aadbcb0e4e4e"/>
    <ds:schemaRef ds:uri="672e0727-0145-4bef-8c86-780165240551"/>
    <ds:schemaRef ds:uri="69cf2d07-47cf-4007-8b28-8e99e3ade4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2AE61A-94EE-4A08-8C29-F2869925DF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OP Powerpoint 2013 TEST</vt:lpstr>
      <vt:lpstr>Te Whatu Ora Southern RN Preceptor Course</vt:lpstr>
      <vt:lpstr>Topics of discussion/korerō</vt:lpstr>
      <vt:lpstr>PowerPoint Presentation</vt:lpstr>
      <vt:lpstr>Common student concerns</vt:lpstr>
      <vt:lpstr>Student Placement structure</vt:lpstr>
      <vt:lpstr>PowerPoint Presentation</vt:lpstr>
      <vt:lpstr>PowerPoint Presentation</vt:lpstr>
      <vt:lpstr>PowerPoint Presentation</vt:lpstr>
      <vt:lpstr>PowerPoint Presentation</vt:lpstr>
      <vt:lpstr>Preceptor feedback</vt:lpstr>
      <vt:lpstr>PowerPoint Presentation</vt:lpstr>
      <vt:lpstr>Each pou requires a rating and brief comment</vt:lpstr>
      <vt:lpstr>Discussion points</vt:lpstr>
      <vt:lpstr>How to support your student/new graduate…</vt:lpstr>
      <vt:lpstr>Support as RN preceptor</vt:lpstr>
      <vt:lpstr>https://online.op.ac.nz/study/nursing/nursing-preceptors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 Preceptor</dc:title>
  <dc:creator>Riea Matapo</dc:creator>
  <cp:revision>18</cp:revision>
  <dcterms:created xsi:type="dcterms:W3CDTF">2022-03-23T20:45:42Z</dcterms:created>
  <dcterms:modified xsi:type="dcterms:W3CDTF">2025-03-03T00:56:06Z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0x010100036D1B2ADF380B4881CFDCE5A89A9E12</vt:lpwstr>
  </property>
  <property fmtid="{D5CDD505-2E9C-101B-9397-08002B2CF9AE}" pid="3" name="MediaServiceImageTags">
    <vt:lpwstr/>
  </property>
</Properties>
</file>